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319" r:id="rId4"/>
    <p:sldId id="320" r:id="rId5"/>
    <p:sldId id="321" r:id="rId6"/>
    <p:sldId id="322" r:id="rId7"/>
    <p:sldId id="259" r:id="rId8"/>
    <p:sldId id="274" r:id="rId9"/>
    <p:sldId id="328" r:id="rId10"/>
    <p:sldId id="282" r:id="rId11"/>
    <p:sldId id="329" r:id="rId12"/>
    <p:sldId id="330" r:id="rId13"/>
    <p:sldId id="331" r:id="rId14"/>
    <p:sldId id="332" r:id="rId15"/>
    <p:sldId id="334" r:id="rId16"/>
    <p:sldId id="288" r:id="rId17"/>
    <p:sldId id="333" r:id="rId18"/>
    <p:sldId id="336" r:id="rId19"/>
    <p:sldId id="339" r:id="rId20"/>
    <p:sldId id="261" r:id="rId21"/>
    <p:sldId id="285" r:id="rId22"/>
    <p:sldId id="286" r:id="rId23"/>
    <p:sldId id="265" r:id="rId24"/>
    <p:sldId id="287" r:id="rId25"/>
    <p:sldId id="270" r:id="rId26"/>
    <p:sldId id="272" r:id="rId27"/>
    <p:sldId id="271" r:id="rId28"/>
    <p:sldId id="316" r:id="rId29"/>
    <p:sldId id="335" r:id="rId30"/>
    <p:sldId id="295" r:id="rId31"/>
    <p:sldId id="338" r:id="rId32"/>
    <p:sldId id="340" r:id="rId33"/>
    <p:sldId id="341" r:id="rId34"/>
    <p:sldId id="342" r:id="rId35"/>
    <p:sldId id="296" r:id="rId36"/>
    <p:sldId id="289" r:id="rId37"/>
    <p:sldId id="343" r:id="rId38"/>
    <p:sldId id="344" r:id="rId39"/>
    <p:sldId id="345" r:id="rId40"/>
    <p:sldId id="346" r:id="rId41"/>
    <p:sldId id="347" r:id="rId42"/>
    <p:sldId id="300" r:id="rId43"/>
    <p:sldId id="348" r:id="rId44"/>
    <p:sldId id="297" r:id="rId45"/>
    <p:sldId id="301" r:id="rId46"/>
    <p:sldId id="302" r:id="rId47"/>
    <p:sldId id="350" r:id="rId48"/>
    <p:sldId id="351" r:id="rId49"/>
    <p:sldId id="353" r:id="rId50"/>
    <p:sldId id="357" r:id="rId51"/>
    <p:sldId id="358" r:id="rId52"/>
    <p:sldId id="361" r:id="rId53"/>
    <p:sldId id="359" r:id="rId54"/>
    <p:sldId id="360" r:id="rId55"/>
    <p:sldId id="362" r:id="rId56"/>
    <p:sldId id="363" r:id="rId57"/>
    <p:sldId id="352" r:id="rId58"/>
    <p:sldId id="354" r:id="rId59"/>
    <p:sldId id="355" r:id="rId60"/>
    <p:sldId id="305" r:id="rId61"/>
    <p:sldId id="303" r:id="rId62"/>
    <p:sldId id="356" r:id="rId63"/>
    <p:sldId id="262" r:id="rId64"/>
    <p:sldId id="283" r:id="rId65"/>
    <p:sldId id="323" r:id="rId66"/>
    <p:sldId id="324" r:id="rId67"/>
    <p:sldId id="325" r:id="rId68"/>
    <p:sldId id="326" r:id="rId69"/>
    <p:sldId id="290" r:id="rId70"/>
    <p:sldId id="276" r:id="rId71"/>
    <p:sldId id="291" r:id="rId72"/>
    <p:sldId id="279" r:id="rId73"/>
    <p:sldId id="292" r:id="rId74"/>
    <p:sldId id="307" r:id="rId75"/>
    <p:sldId id="327" r:id="rId7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Felipe Nicolaci Pimentel" initials="JFNP" lastIdx="3" clrIdx="0">
    <p:extLst>
      <p:ext uri="{19B8F6BF-5375-455C-9EA6-DF929625EA0E}">
        <p15:presenceInfo xmlns:p15="http://schemas.microsoft.com/office/powerpoint/2012/main" userId="ad996c092fe38a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B55"/>
    <a:srgbClr val="2D6B52"/>
    <a:srgbClr val="4697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8" autoAdjust="0"/>
    <p:restoredTop sz="86420" autoAdjust="0"/>
  </p:normalViewPr>
  <p:slideViewPr>
    <p:cSldViewPr>
      <p:cViewPr varScale="1">
        <p:scale>
          <a:sx n="164" d="100"/>
          <a:sy n="164" d="100"/>
        </p:scale>
        <p:origin x="1020" y="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E2FACC-D59D-4646-8906-61FF710E9B35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2F8DE4-130B-6D4C-8272-6D188573E578}">
      <dgm:prSet phldrT="[Text]"/>
      <dgm:spPr/>
      <dgm:t>
        <a:bodyPr/>
        <a:lstStyle/>
        <a:p>
          <a:r>
            <a:rPr lang="pt-BR" noProof="0"/>
            <a:t>Versão</a:t>
          </a:r>
        </a:p>
      </dgm:t>
    </dgm:pt>
    <dgm:pt modelId="{BAD75449-C9FA-F440-A256-FA88F9B41EE2}" type="parTrans" cxnId="{E5F585DD-8B55-2943-A711-19E7B5AE151D}">
      <dgm:prSet/>
      <dgm:spPr/>
      <dgm:t>
        <a:bodyPr/>
        <a:lstStyle/>
        <a:p>
          <a:endParaRPr lang="pt-BR" noProof="0"/>
        </a:p>
      </dgm:t>
    </dgm:pt>
    <dgm:pt modelId="{F5EC9BC2-1ECB-2640-84D4-C41DC5AE1B05}" type="sibTrans" cxnId="{E5F585DD-8B55-2943-A711-19E7B5AE151D}">
      <dgm:prSet/>
      <dgm:spPr/>
      <dgm:t>
        <a:bodyPr/>
        <a:lstStyle/>
        <a:p>
          <a:endParaRPr lang="pt-BR" noProof="0"/>
        </a:p>
      </dgm:t>
    </dgm:pt>
    <dgm:pt modelId="{C81755DE-997E-C340-A117-C7AC407F0240}">
      <dgm:prSet phldrT="[Text]"/>
      <dgm:spPr/>
      <dgm:t>
        <a:bodyPr/>
        <a:lstStyle/>
        <a:p>
          <a:r>
            <a:rPr lang="pt-BR" noProof="0"/>
            <a:t>Revisão</a:t>
          </a:r>
        </a:p>
      </dgm:t>
    </dgm:pt>
    <dgm:pt modelId="{31A16D4D-0FE5-1B4C-964B-792E76161B10}" type="parTrans" cxnId="{2F3DC441-F778-4A42-94D8-7AB6CC08BB90}">
      <dgm:prSet/>
      <dgm:spPr/>
      <dgm:t>
        <a:bodyPr/>
        <a:lstStyle/>
        <a:p>
          <a:endParaRPr lang="pt-BR" noProof="0"/>
        </a:p>
      </dgm:t>
    </dgm:pt>
    <dgm:pt modelId="{0E2E5F13-A9D7-0F4F-AC7D-0B342375B8D7}" type="sibTrans" cxnId="{2F3DC441-F778-4A42-94D8-7AB6CC08BB90}">
      <dgm:prSet/>
      <dgm:spPr/>
      <dgm:t>
        <a:bodyPr/>
        <a:lstStyle/>
        <a:p>
          <a:endParaRPr lang="pt-BR" noProof="0"/>
        </a:p>
      </dgm:t>
    </dgm:pt>
    <dgm:pt modelId="{07462D8D-58E7-7C40-8CF0-2C8CAE3A135D}">
      <dgm:prSet phldrT="[Text]"/>
      <dgm:spPr/>
      <dgm:t>
        <a:bodyPr/>
        <a:lstStyle/>
        <a:p>
          <a:r>
            <a:rPr lang="pt-BR" noProof="0"/>
            <a:t>Variante</a:t>
          </a:r>
        </a:p>
      </dgm:t>
    </dgm:pt>
    <dgm:pt modelId="{A43CDD57-CC8F-CF49-9B7F-5F7C64A43932}" type="parTrans" cxnId="{B33EF05A-61B0-764D-B709-527C656D8138}">
      <dgm:prSet/>
      <dgm:spPr/>
      <dgm:t>
        <a:bodyPr/>
        <a:lstStyle/>
        <a:p>
          <a:endParaRPr lang="pt-BR" noProof="0"/>
        </a:p>
      </dgm:t>
    </dgm:pt>
    <dgm:pt modelId="{DB92475D-0682-C341-8B50-86A97F68C7C2}" type="sibTrans" cxnId="{B33EF05A-61B0-764D-B709-527C656D8138}">
      <dgm:prSet/>
      <dgm:spPr/>
      <dgm:t>
        <a:bodyPr/>
        <a:lstStyle/>
        <a:p>
          <a:endParaRPr lang="pt-BR" noProof="0"/>
        </a:p>
      </dgm:t>
    </dgm:pt>
    <dgm:pt modelId="{CA4D686B-D432-104C-9143-ADF8E374B81C}">
      <dgm:prSet phldrT="[Text]"/>
      <dgm:spPr/>
      <dgm:t>
        <a:bodyPr/>
        <a:lstStyle/>
        <a:p>
          <a:r>
            <a:rPr lang="pt-BR" noProof="0" dirty="0"/>
            <a:t>Cooperação (Rascunho)</a:t>
          </a:r>
        </a:p>
      </dgm:t>
    </dgm:pt>
    <dgm:pt modelId="{3CFBB4E0-4F0A-6D42-A84B-47D7C9DE968D}" type="parTrans" cxnId="{EA9EDEDF-0B6B-9341-B6EC-B583072D0336}">
      <dgm:prSet/>
      <dgm:spPr/>
      <dgm:t>
        <a:bodyPr/>
        <a:lstStyle/>
        <a:p>
          <a:endParaRPr lang="pt-BR" noProof="0"/>
        </a:p>
      </dgm:t>
    </dgm:pt>
    <dgm:pt modelId="{7447BE4F-473D-244E-B4E8-3B652627DF2D}" type="sibTrans" cxnId="{EA9EDEDF-0B6B-9341-B6EC-B583072D0336}">
      <dgm:prSet/>
      <dgm:spPr/>
      <dgm:t>
        <a:bodyPr/>
        <a:lstStyle/>
        <a:p>
          <a:endParaRPr lang="pt-BR" noProof="0"/>
        </a:p>
      </dgm:t>
    </dgm:pt>
    <dgm:pt modelId="{B004572D-BEC9-E14F-A9CB-1E97E47E57C3}" type="pres">
      <dgm:prSet presAssocID="{10E2FACC-D59D-4646-8906-61FF710E9B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A44E4ED-8745-BE40-8B42-399D94F34F99}" type="pres">
      <dgm:prSet presAssocID="{192F8DE4-130B-6D4C-8272-6D188573E578}" presName="hierRoot1" presStyleCnt="0">
        <dgm:presLayoutVars>
          <dgm:hierBranch val="init"/>
        </dgm:presLayoutVars>
      </dgm:prSet>
      <dgm:spPr/>
    </dgm:pt>
    <dgm:pt modelId="{B7EDEC3F-1680-D948-AEFB-3B889556A1FA}" type="pres">
      <dgm:prSet presAssocID="{192F8DE4-130B-6D4C-8272-6D188573E578}" presName="rootComposite1" presStyleCnt="0"/>
      <dgm:spPr/>
    </dgm:pt>
    <dgm:pt modelId="{B84BF31D-9CF5-6F41-88F3-E1B029B5C568}" type="pres">
      <dgm:prSet presAssocID="{192F8DE4-130B-6D4C-8272-6D188573E578}" presName="rootText1" presStyleLbl="node0" presStyleIdx="0" presStyleCnt="1">
        <dgm:presLayoutVars>
          <dgm:chPref val="3"/>
        </dgm:presLayoutVars>
      </dgm:prSet>
      <dgm:spPr/>
    </dgm:pt>
    <dgm:pt modelId="{2C9B801E-B404-5F45-BA17-7AB28F226754}" type="pres">
      <dgm:prSet presAssocID="{192F8DE4-130B-6D4C-8272-6D188573E578}" presName="rootConnector1" presStyleLbl="node1" presStyleIdx="0" presStyleCnt="0"/>
      <dgm:spPr/>
    </dgm:pt>
    <dgm:pt modelId="{50EC5BBF-01D1-F14E-BC5D-E7DB09CB8D52}" type="pres">
      <dgm:prSet presAssocID="{192F8DE4-130B-6D4C-8272-6D188573E578}" presName="hierChild2" presStyleCnt="0"/>
      <dgm:spPr/>
    </dgm:pt>
    <dgm:pt modelId="{DC608F2E-452C-6C4C-880E-BE91815448C5}" type="pres">
      <dgm:prSet presAssocID="{31A16D4D-0FE5-1B4C-964B-792E76161B10}" presName="Name37" presStyleLbl="parChTrans1D2" presStyleIdx="0" presStyleCnt="3"/>
      <dgm:spPr/>
    </dgm:pt>
    <dgm:pt modelId="{DC63F462-8A9B-2045-B1CD-A16F1D674FC3}" type="pres">
      <dgm:prSet presAssocID="{C81755DE-997E-C340-A117-C7AC407F0240}" presName="hierRoot2" presStyleCnt="0">
        <dgm:presLayoutVars>
          <dgm:hierBranch val="init"/>
        </dgm:presLayoutVars>
      </dgm:prSet>
      <dgm:spPr/>
    </dgm:pt>
    <dgm:pt modelId="{62547DD6-7327-A64E-AA67-C4C856628865}" type="pres">
      <dgm:prSet presAssocID="{C81755DE-997E-C340-A117-C7AC407F0240}" presName="rootComposite" presStyleCnt="0"/>
      <dgm:spPr/>
    </dgm:pt>
    <dgm:pt modelId="{86759B21-6062-F34E-904E-84B0E9EA2209}" type="pres">
      <dgm:prSet presAssocID="{C81755DE-997E-C340-A117-C7AC407F0240}" presName="rootText" presStyleLbl="node2" presStyleIdx="0" presStyleCnt="3">
        <dgm:presLayoutVars>
          <dgm:chPref val="3"/>
        </dgm:presLayoutVars>
      </dgm:prSet>
      <dgm:spPr/>
    </dgm:pt>
    <dgm:pt modelId="{33DE3512-1740-684D-9B30-5341082BA767}" type="pres">
      <dgm:prSet presAssocID="{C81755DE-997E-C340-A117-C7AC407F0240}" presName="rootConnector" presStyleLbl="node2" presStyleIdx="0" presStyleCnt="3"/>
      <dgm:spPr/>
    </dgm:pt>
    <dgm:pt modelId="{A1CBB8C5-2F0F-4A4D-9D24-A4FA891A358C}" type="pres">
      <dgm:prSet presAssocID="{C81755DE-997E-C340-A117-C7AC407F0240}" presName="hierChild4" presStyleCnt="0"/>
      <dgm:spPr/>
    </dgm:pt>
    <dgm:pt modelId="{CE35FC3D-54AB-7A44-BAEE-900C5619489D}" type="pres">
      <dgm:prSet presAssocID="{C81755DE-997E-C340-A117-C7AC407F0240}" presName="hierChild5" presStyleCnt="0"/>
      <dgm:spPr/>
    </dgm:pt>
    <dgm:pt modelId="{5E9F2B14-81DC-9A42-A998-9B6FC40A69BC}" type="pres">
      <dgm:prSet presAssocID="{A43CDD57-CC8F-CF49-9B7F-5F7C64A43932}" presName="Name37" presStyleLbl="parChTrans1D2" presStyleIdx="1" presStyleCnt="3"/>
      <dgm:spPr/>
    </dgm:pt>
    <dgm:pt modelId="{88F7E119-4E78-8E4A-898C-FAC3803AC7D0}" type="pres">
      <dgm:prSet presAssocID="{07462D8D-58E7-7C40-8CF0-2C8CAE3A135D}" presName="hierRoot2" presStyleCnt="0">
        <dgm:presLayoutVars>
          <dgm:hierBranch val="init"/>
        </dgm:presLayoutVars>
      </dgm:prSet>
      <dgm:spPr/>
    </dgm:pt>
    <dgm:pt modelId="{D19E1D2D-74D9-D648-AD41-371C9A64858B}" type="pres">
      <dgm:prSet presAssocID="{07462D8D-58E7-7C40-8CF0-2C8CAE3A135D}" presName="rootComposite" presStyleCnt="0"/>
      <dgm:spPr/>
    </dgm:pt>
    <dgm:pt modelId="{EA5A4A52-37EF-DE42-94E9-ED483B33A810}" type="pres">
      <dgm:prSet presAssocID="{07462D8D-58E7-7C40-8CF0-2C8CAE3A135D}" presName="rootText" presStyleLbl="node2" presStyleIdx="1" presStyleCnt="3">
        <dgm:presLayoutVars>
          <dgm:chPref val="3"/>
        </dgm:presLayoutVars>
      </dgm:prSet>
      <dgm:spPr/>
    </dgm:pt>
    <dgm:pt modelId="{1ED65050-FB27-C449-98F9-2197F628AC74}" type="pres">
      <dgm:prSet presAssocID="{07462D8D-58E7-7C40-8CF0-2C8CAE3A135D}" presName="rootConnector" presStyleLbl="node2" presStyleIdx="1" presStyleCnt="3"/>
      <dgm:spPr/>
    </dgm:pt>
    <dgm:pt modelId="{1B8180F2-6311-744E-9870-1BA04CE4DB5D}" type="pres">
      <dgm:prSet presAssocID="{07462D8D-58E7-7C40-8CF0-2C8CAE3A135D}" presName="hierChild4" presStyleCnt="0"/>
      <dgm:spPr/>
    </dgm:pt>
    <dgm:pt modelId="{6EA22ABC-93C1-2542-B1F8-9B95C62FC6E1}" type="pres">
      <dgm:prSet presAssocID="{07462D8D-58E7-7C40-8CF0-2C8CAE3A135D}" presName="hierChild5" presStyleCnt="0"/>
      <dgm:spPr/>
    </dgm:pt>
    <dgm:pt modelId="{DB19F001-AB37-7D4F-951E-346FD94B9E13}" type="pres">
      <dgm:prSet presAssocID="{3CFBB4E0-4F0A-6D42-A84B-47D7C9DE968D}" presName="Name37" presStyleLbl="parChTrans1D2" presStyleIdx="2" presStyleCnt="3"/>
      <dgm:spPr/>
    </dgm:pt>
    <dgm:pt modelId="{75F545D7-A334-7E4B-B170-440B51F2C355}" type="pres">
      <dgm:prSet presAssocID="{CA4D686B-D432-104C-9143-ADF8E374B81C}" presName="hierRoot2" presStyleCnt="0">
        <dgm:presLayoutVars>
          <dgm:hierBranch val="init"/>
        </dgm:presLayoutVars>
      </dgm:prSet>
      <dgm:spPr/>
    </dgm:pt>
    <dgm:pt modelId="{4A678CAF-32D3-0B4A-8CA8-223F52316064}" type="pres">
      <dgm:prSet presAssocID="{CA4D686B-D432-104C-9143-ADF8E374B81C}" presName="rootComposite" presStyleCnt="0"/>
      <dgm:spPr/>
    </dgm:pt>
    <dgm:pt modelId="{B37CEA2E-5454-F642-B33A-24694DF642C8}" type="pres">
      <dgm:prSet presAssocID="{CA4D686B-D432-104C-9143-ADF8E374B81C}" presName="rootText" presStyleLbl="node2" presStyleIdx="2" presStyleCnt="3">
        <dgm:presLayoutVars>
          <dgm:chPref val="3"/>
        </dgm:presLayoutVars>
      </dgm:prSet>
      <dgm:spPr/>
    </dgm:pt>
    <dgm:pt modelId="{7EE57228-E8E3-BD44-B7E0-4A5B91D28699}" type="pres">
      <dgm:prSet presAssocID="{CA4D686B-D432-104C-9143-ADF8E374B81C}" presName="rootConnector" presStyleLbl="node2" presStyleIdx="2" presStyleCnt="3"/>
      <dgm:spPr/>
    </dgm:pt>
    <dgm:pt modelId="{4E18E2D5-D047-BA4C-A5AC-EC7B41F35D55}" type="pres">
      <dgm:prSet presAssocID="{CA4D686B-D432-104C-9143-ADF8E374B81C}" presName="hierChild4" presStyleCnt="0"/>
      <dgm:spPr/>
    </dgm:pt>
    <dgm:pt modelId="{209E3173-9D85-1D4B-9CA6-00483A007781}" type="pres">
      <dgm:prSet presAssocID="{CA4D686B-D432-104C-9143-ADF8E374B81C}" presName="hierChild5" presStyleCnt="0"/>
      <dgm:spPr/>
    </dgm:pt>
    <dgm:pt modelId="{199D5458-3837-3346-B178-71DFC8995FF4}" type="pres">
      <dgm:prSet presAssocID="{192F8DE4-130B-6D4C-8272-6D188573E578}" presName="hierChild3" presStyleCnt="0"/>
      <dgm:spPr/>
    </dgm:pt>
  </dgm:ptLst>
  <dgm:cxnLst>
    <dgm:cxn modelId="{00E21314-C8BD-DC42-ACCA-B0746576887C}" type="presOf" srcId="{C81755DE-997E-C340-A117-C7AC407F0240}" destId="{33DE3512-1740-684D-9B30-5341082BA767}" srcOrd="1" destOrd="0" presId="urn:microsoft.com/office/officeart/2005/8/layout/orgChart1"/>
    <dgm:cxn modelId="{8E5EC819-C161-6A4F-B06C-5FC1E1D2CE47}" type="presOf" srcId="{3CFBB4E0-4F0A-6D42-A84B-47D7C9DE968D}" destId="{DB19F001-AB37-7D4F-951E-346FD94B9E13}" srcOrd="0" destOrd="0" presId="urn:microsoft.com/office/officeart/2005/8/layout/orgChart1"/>
    <dgm:cxn modelId="{7267531E-45DD-014A-8799-952A447E9642}" type="presOf" srcId="{CA4D686B-D432-104C-9143-ADF8E374B81C}" destId="{B37CEA2E-5454-F642-B33A-24694DF642C8}" srcOrd="0" destOrd="0" presId="urn:microsoft.com/office/officeart/2005/8/layout/orgChart1"/>
    <dgm:cxn modelId="{DE0E713C-7E21-E94F-B469-C42D5E669BAB}" type="presOf" srcId="{07462D8D-58E7-7C40-8CF0-2C8CAE3A135D}" destId="{1ED65050-FB27-C449-98F9-2197F628AC74}" srcOrd="1" destOrd="0" presId="urn:microsoft.com/office/officeart/2005/8/layout/orgChart1"/>
    <dgm:cxn modelId="{D2C2DE40-F5BC-E948-A5DA-0BDDFC413E97}" type="presOf" srcId="{31A16D4D-0FE5-1B4C-964B-792E76161B10}" destId="{DC608F2E-452C-6C4C-880E-BE91815448C5}" srcOrd="0" destOrd="0" presId="urn:microsoft.com/office/officeart/2005/8/layout/orgChart1"/>
    <dgm:cxn modelId="{B961725E-9AFB-C145-8141-0DF226B2D335}" type="presOf" srcId="{192F8DE4-130B-6D4C-8272-6D188573E578}" destId="{B84BF31D-9CF5-6F41-88F3-E1B029B5C568}" srcOrd="0" destOrd="0" presId="urn:microsoft.com/office/officeart/2005/8/layout/orgChart1"/>
    <dgm:cxn modelId="{2F3DC441-F778-4A42-94D8-7AB6CC08BB90}" srcId="{192F8DE4-130B-6D4C-8272-6D188573E578}" destId="{C81755DE-997E-C340-A117-C7AC407F0240}" srcOrd="0" destOrd="0" parTransId="{31A16D4D-0FE5-1B4C-964B-792E76161B10}" sibTransId="{0E2E5F13-A9D7-0F4F-AC7D-0B342375B8D7}"/>
    <dgm:cxn modelId="{8C48EB6A-4F54-9840-B653-4D25D181B83E}" type="presOf" srcId="{10E2FACC-D59D-4646-8906-61FF710E9B35}" destId="{B004572D-BEC9-E14F-A9CB-1E97E47E57C3}" srcOrd="0" destOrd="0" presId="urn:microsoft.com/office/officeart/2005/8/layout/orgChart1"/>
    <dgm:cxn modelId="{B33EF05A-61B0-764D-B709-527C656D8138}" srcId="{192F8DE4-130B-6D4C-8272-6D188573E578}" destId="{07462D8D-58E7-7C40-8CF0-2C8CAE3A135D}" srcOrd="1" destOrd="0" parTransId="{A43CDD57-CC8F-CF49-9B7F-5F7C64A43932}" sibTransId="{DB92475D-0682-C341-8B50-86A97F68C7C2}"/>
    <dgm:cxn modelId="{61A56197-AB22-DC40-B169-C09913405BF0}" type="presOf" srcId="{192F8DE4-130B-6D4C-8272-6D188573E578}" destId="{2C9B801E-B404-5F45-BA17-7AB28F226754}" srcOrd="1" destOrd="0" presId="urn:microsoft.com/office/officeart/2005/8/layout/orgChart1"/>
    <dgm:cxn modelId="{2AC80EC5-407E-CF49-85DF-371520D1CB3D}" type="presOf" srcId="{07462D8D-58E7-7C40-8CF0-2C8CAE3A135D}" destId="{EA5A4A52-37EF-DE42-94E9-ED483B33A810}" srcOrd="0" destOrd="0" presId="urn:microsoft.com/office/officeart/2005/8/layout/orgChart1"/>
    <dgm:cxn modelId="{B37F10D0-F6B6-3B40-80FC-15AF222D720A}" type="presOf" srcId="{A43CDD57-CC8F-CF49-9B7F-5F7C64A43932}" destId="{5E9F2B14-81DC-9A42-A998-9B6FC40A69BC}" srcOrd="0" destOrd="0" presId="urn:microsoft.com/office/officeart/2005/8/layout/orgChart1"/>
    <dgm:cxn modelId="{E5F585DD-8B55-2943-A711-19E7B5AE151D}" srcId="{10E2FACC-D59D-4646-8906-61FF710E9B35}" destId="{192F8DE4-130B-6D4C-8272-6D188573E578}" srcOrd="0" destOrd="0" parTransId="{BAD75449-C9FA-F440-A256-FA88F9B41EE2}" sibTransId="{F5EC9BC2-1ECB-2640-84D4-C41DC5AE1B05}"/>
    <dgm:cxn modelId="{EA9EDEDF-0B6B-9341-B6EC-B583072D0336}" srcId="{192F8DE4-130B-6D4C-8272-6D188573E578}" destId="{CA4D686B-D432-104C-9143-ADF8E374B81C}" srcOrd="2" destOrd="0" parTransId="{3CFBB4E0-4F0A-6D42-A84B-47D7C9DE968D}" sibTransId="{7447BE4F-473D-244E-B4E8-3B652627DF2D}"/>
    <dgm:cxn modelId="{D49ADBF1-47C0-934E-AC1A-89BEFCCDDB1F}" type="presOf" srcId="{C81755DE-997E-C340-A117-C7AC407F0240}" destId="{86759B21-6062-F34E-904E-84B0E9EA2209}" srcOrd="0" destOrd="0" presId="urn:microsoft.com/office/officeart/2005/8/layout/orgChart1"/>
    <dgm:cxn modelId="{BFA5F7FA-7E50-3E4B-B6AA-4B68627650C8}" type="presOf" srcId="{CA4D686B-D432-104C-9143-ADF8E374B81C}" destId="{7EE57228-E8E3-BD44-B7E0-4A5B91D28699}" srcOrd="1" destOrd="0" presId="urn:microsoft.com/office/officeart/2005/8/layout/orgChart1"/>
    <dgm:cxn modelId="{FB4567C0-5462-714E-8AD4-9409196A5A26}" type="presParOf" srcId="{B004572D-BEC9-E14F-A9CB-1E97E47E57C3}" destId="{0A44E4ED-8745-BE40-8B42-399D94F34F99}" srcOrd="0" destOrd="0" presId="urn:microsoft.com/office/officeart/2005/8/layout/orgChart1"/>
    <dgm:cxn modelId="{FA5D33CD-FC10-2E42-98C3-0BF3F3A405EA}" type="presParOf" srcId="{0A44E4ED-8745-BE40-8B42-399D94F34F99}" destId="{B7EDEC3F-1680-D948-AEFB-3B889556A1FA}" srcOrd="0" destOrd="0" presId="urn:microsoft.com/office/officeart/2005/8/layout/orgChart1"/>
    <dgm:cxn modelId="{B904DE34-C778-3548-B8E9-B4F32215E2C5}" type="presParOf" srcId="{B7EDEC3F-1680-D948-AEFB-3B889556A1FA}" destId="{B84BF31D-9CF5-6F41-88F3-E1B029B5C568}" srcOrd="0" destOrd="0" presId="urn:microsoft.com/office/officeart/2005/8/layout/orgChart1"/>
    <dgm:cxn modelId="{75E1B617-7961-D04B-AC60-F71396E22FD1}" type="presParOf" srcId="{B7EDEC3F-1680-D948-AEFB-3B889556A1FA}" destId="{2C9B801E-B404-5F45-BA17-7AB28F226754}" srcOrd="1" destOrd="0" presId="urn:microsoft.com/office/officeart/2005/8/layout/orgChart1"/>
    <dgm:cxn modelId="{45BCD1A3-6A22-5046-88DC-8204D4656AFD}" type="presParOf" srcId="{0A44E4ED-8745-BE40-8B42-399D94F34F99}" destId="{50EC5BBF-01D1-F14E-BC5D-E7DB09CB8D52}" srcOrd="1" destOrd="0" presId="urn:microsoft.com/office/officeart/2005/8/layout/orgChart1"/>
    <dgm:cxn modelId="{FD3AEA9B-2A97-9343-BFD8-74BBD60FBF52}" type="presParOf" srcId="{50EC5BBF-01D1-F14E-BC5D-E7DB09CB8D52}" destId="{DC608F2E-452C-6C4C-880E-BE91815448C5}" srcOrd="0" destOrd="0" presId="urn:microsoft.com/office/officeart/2005/8/layout/orgChart1"/>
    <dgm:cxn modelId="{1783928C-18A8-6B4F-AAA0-20797997FA48}" type="presParOf" srcId="{50EC5BBF-01D1-F14E-BC5D-E7DB09CB8D52}" destId="{DC63F462-8A9B-2045-B1CD-A16F1D674FC3}" srcOrd="1" destOrd="0" presId="urn:microsoft.com/office/officeart/2005/8/layout/orgChart1"/>
    <dgm:cxn modelId="{50CCF213-8ECF-EC40-A763-F50C43105A33}" type="presParOf" srcId="{DC63F462-8A9B-2045-B1CD-A16F1D674FC3}" destId="{62547DD6-7327-A64E-AA67-C4C856628865}" srcOrd="0" destOrd="0" presId="urn:microsoft.com/office/officeart/2005/8/layout/orgChart1"/>
    <dgm:cxn modelId="{CAAC54EA-BD00-5346-AB48-89345A8C8AED}" type="presParOf" srcId="{62547DD6-7327-A64E-AA67-C4C856628865}" destId="{86759B21-6062-F34E-904E-84B0E9EA2209}" srcOrd="0" destOrd="0" presId="urn:microsoft.com/office/officeart/2005/8/layout/orgChart1"/>
    <dgm:cxn modelId="{9E298630-776F-BC40-88DB-5349E538501F}" type="presParOf" srcId="{62547DD6-7327-A64E-AA67-C4C856628865}" destId="{33DE3512-1740-684D-9B30-5341082BA767}" srcOrd="1" destOrd="0" presId="urn:microsoft.com/office/officeart/2005/8/layout/orgChart1"/>
    <dgm:cxn modelId="{80D83F6E-E1E1-8042-A007-CCFA403FFA96}" type="presParOf" srcId="{DC63F462-8A9B-2045-B1CD-A16F1D674FC3}" destId="{A1CBB8C5-2F0F-4A4D-9D24-A4FA891A358C}" srcOrd="1" destOrd="0" presId="urn:microsoft.com/office/officeart/2005/8/layout/orgChart1"/>
    <dgm:cxn modelId="{6E4273C2-DCC2-4844-987B-018C8BBC4F30}" type="presParOf" srcId="{DC63F462-8A9B-2045-B1CD-A16F1D674FC3}" destId="{CE35FC3D-54AB-7A44-BAEE-900C5619489D}" srcOrd="2" destOrd="0" presId="urn:microsoft.com/office/officeart/2005/8/layout/orgChart1"/>
    <dgm:cxn modelId="{18E014DE-561A-FC42-A06D-4628B40AA64B}" type="presParOf" srcId="{50EC5BBF-01D1-F14E-BC5D-E7DB09CB8D52}" destId="{5E9F2B14-81DC-9A42-A998-9B6FC40A69BC}" srcOrd="2" destOrd="0" presId="urn:microsoft.com/office/officeart/2005/8/layout/orgChart1"/>
    <dgm:cxn modelId="{B408378D-344E-6345-B249-3C7061FA2B3C}" type="presParOf" srcId="{50EC5BBF-01D1-F14E-BC5D-E7DB09CB8D52}" destId="{88F7E119-4E78-8E4A-898C-FAC3803AC7D0}" srcOrd="3" destOrd="0" presId="urn:microsoft.com/office/officeart/2005/8/layout/orgChart1"/>
    <dgm:cxn modelId="{BFB3F493-9FD7-FA43-B1F9-8C0B3E820FDC}" type="presParOf" srcId="{88F7E119-4E78-8E4A-898C-FAC3803AC7D0}" destId="{D19E1D2D-74D9-D648-AD41-371C9A64858B}" srcOrd="0" destOrd="0" presId="urn:microsoft.com/office/officeart/2005/8/layout/orgChart1"/>
    <dgm:cxn modelId="{E4B1D345-E06C-1C46-98DA-791AEA8811A1}" type="presParOf" srcId="{D19E1D2D-74D9-D648-AD41-371C9A64858B}" destId="{EA5A4A52-37EF-DE42-94E9-ED483B33A810}" srcOrd="0" destOrd="0" presId="urn:microsoft.com/office/officeart/2005/8/layout/orgChart1"/>
    <dgm:cxn modelId="{65E96388-242D-B243-826C-A2E5C1CAEEA7}" type="presParOf" srcId="{D19E1D2D-74D9-D648-AD41-371C9A64858B}" destId="{1ED65050-FB27-C449-98F9-2197F628AC74}" srcOrd="1" destOrd="0" presId="urn:microsoft.com/office/officeart/2005/8/layout/orgChart1"/>
    <dgm:cxn modelId="{A2B457D5-FD52-8A40-95E5-0A38C69595EC}" type="presParOf" srcId="{88F7E119-4E78-8E4A-898C-FAC3803AC7D0}" destId="{1B8180F2-6311-744E-9870-1BA04CE4DB5D}" srcOrd="1" destOrd="0" presId="urn:microsoft.com/office/officeart/2005/8/layout/orgChart1"/>
    <dgm:cxn modelId="{BC305586-5919-A74B-B060-EC3942588116}" type="presParOf" srcId="{88F7E119-4E78-8E4A-898C-FAC3803AC7D0}" destId="{6EA22ABC-93C1-2542-B1F8-9B95C62FC6E1}" srcOrd="2" destOrd="0" presId="urn:microsoft.com/office/officeart/2005/8/layout/orgChart1"/>
    <dgm:cxn modelId="{F1B1E318-275E-6F40-A88B-C7D11AAE58CD}" type="presParOf" srcId="{50EC5BBF-01D1-F14E-BC5D-E7DB09CB8D52}" destId="{DB19F001-AB37-7D4F-951E-346FD94B9E13}" srcOrd="4" destOrd="0" presId="urn:microsoft.com/office/officeart/2005/8/layout/orgChart1"/>
    <dgm:cxn modelId="{F8DC9087-799E-F24D-A42B-F67883C1D405}" type="presParOf" srcId="{50EC5BBF-01D1-F14E-BC5D-E7DB09CB8D52}" destId="{75F545D7-A334-7E4B-B170-440B51F2C355}" srcOrd="5" destOrd="0" presId="urn:microsoft.com/office/officeart/2005/8/layout/orgChart1"/>
    <dgm:cxn modelId="{641D98D3-6C5C-1B40-A528-691F09194E10}" type="presParOf" srcId="{75F545D7-A334-7E4B-B170-440B51F2C355}" destId="{4A678CAF-32D3-0B4A-8CA8-223F52316064}" srcOrd="0" destOrd="0" presId="urn:microsoft.com/office/officeart/2005/8/layout/orgChart1"/>
    <dgm:cxn modelId="{69563FC6-8333-1947-A93C-9E9A16196C2B}" type="presParOf" srcId="{4A678CAF-32D3-0B4A-8CA8-223F52316064}" destId="{B37CEA2E-5454-F642-B33A-24694DF642C8}" srcOrd="0" destOrd="0" presId="urn:microsoft.com/office/officeart/2005/8/layout/orgChart1"/>
    <dgm:cxn modelId="{A821D8EF-4339-C84D-99C8-2B4822E84DFE}" type="presParOf" srcId="{4A678CAF-32D3-0B4A-8CA8-223F52316064}" destId="{7EE57228-E8E3-BD44-B7E0-4A5B91D28699}" srcOrd="1" destOrd="0" presId="urn:microsoft.com/office/officeart/2005/8/layout/orgChart1"/>
    <dgm:cxn modelId="{044B40E5-6114-8D41-A053-E414B2775981}" type="presParOf" srcId="{75F545D7-A334-7E4B-B170-440B51F2C355}" destId="{4E18E2D5-D047-BA4C-A5AC-EC7B41F35D55}" srcOrd="1" destOrd="0" presId="urn:microsoft.com/office/officeart/2005/8/layout/orgChart1"/>
    <dgm:cxn modelId="{E1385D16-2C02-FC4B-8349-1BE7983842C6}" type="presParOf" srcId="{75F545D7-A334-7E4B-B170-440B51F2C355}" destId="{209E3173-9D85-1D4B-9CA6-00483A007781}" srcOrd="2" destOrd="0" presId="urn:microsoft.com/office/officeart/2005/8/layout/orgChart1"/>
    <dgm:cxn modelId="{B7C94E3A-DA29-0247-9FB9-B161758F0B91}" type="presParOf" srcId="{0A44E4ED-8745-BE40-8B42-399D94F34F99}" destId="{199D5458-3837-3346-B178-71DFC8995FF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9F001-AB37-7D4F-951E-346FD94B9E13}">
      <dsp:nvSpPr>
        <dsp:cNvPr id="0" name=""/>
        <dsp:cNvSpPr/>
      </dsp:nvSpPr>
      <dsp:spPr>
        <a:xfrm>
          <a:off x="3240360" y="1241217"/>
          <a:ext cx="2292578" cy="3978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42"/>
              </a:lnTo>
              <a:lnTo>
                <a:pt x="2292578" y="198942"/>
              </a:lnTo>
              <a:lnTo>
                <a:pt x="2292578" y="39788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9F2B14-81DC-9A42-A998-9B6FC40A69BC}">
      <dsp:nvSpPr>
        <dsp:cNvPr id="0" name=""/>
        <dsp:cNvSpPr/>
      </dsp:nvSpPr>
      <dsp:spPr>
        <a:xfrm>
          <a:off x="3194640" y="1241217"/>
          <a:ext cx="91440" cy="3978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788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08F2E-452C-6C4C-880E-BE91815448C5}">
      <dsp:nvSpPr>
        <dsp:cNvPr id="0" name=""/>
        <dsp:cNvSpPr/>
      </dsp:nvSpPr>
      <dsp:spPr>
        <a:xfrm>
          <a:off x="947781" y="1241217"/>
          <a:ext cx="2292578" cy="397885"/>
        </a:xfrm>
        <a:custGeom>
          <a:avLst/>
          <a:gdLst/>
          <a:ahLst/>
          <a:cxnLst/>
          <a:rect l="0" t="0" r="0" b="0"/>
          <a:pathLst>
            <a:path>
              <a:moveTo>
                <a:pt x="2292578" y="0"/>
              </a:moveTo>
              <a:lnTo>
                <a:pt x="2292578" y="198942"/>
              </a:lnTo>
              <a:lnTo>
                <a:pt x="0" y="198942"/>
              </a:lnTo>
              <a:lnTo>
                <a:pt x="0" y="39788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4BF31D-9CF5-6F41-88F3-E1B029B5C568}">
      <dsp:nvSpPr>
        <dsp:cNvPr id="0" name=""/>
        <dsp:cNvSpPr/>
      </dsp:nvSpPr>
      <dsp:spPr>
        <a:xfrm>
          <a:off x="2293013" y="293870"/>
          <a:ext cx="1894692" cy="9473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noProof="0"/>
            <a:t>Versão</a:t>
          </a:r>
        </a:p>
      </dsp:txBody>
      <dsp:txXfrm>
        <a:off x="2293013" y="293870"/>
        <a:ext cx="1894692" cy="947346"/>
      </dsp:txXfrm>
    </dsp:sp>
    <dsp:sp modelId="{86759B21-6062-F34E-904E-84B0E9EA2209}">
      <dsp:nvSpPr>
        <dsp:cNvPr id="0" name=""/>
        <dsp:cNvSpPr/>
      </dsp:nvSpPr>
      <dsp:spPr>
        <a:xfrm>
          <a:off x="435" y="1639102"/>
          <a:ext cx="1894692" cy="9473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noProof="0"/>
            <a:t>Revisão</a:t>
          </a:r>
        </a:p>
      </dsp:txBody>
      <dsp:txXfrm>
        <a:off x="435" y="1639102"/>
        <a:ext cx="1894692" cy="947346"/>
      </dsp:txXfrm>
    </dsp:sp>
    <dsp:sp modelId="{EA5A4A52-37EF-DE42-94E9-ED483B33A810}">
      <dsp:nvSpPr>
        <dsp:cNvPr id="0" name=""/>
        <dsp:cNvSpPr/>
      </dsp:nvSpPr>
      <dsp:spPr>
        <a:xfrm>
          <a:off x="2293013" y="1639102"/>
          <a:ext cx="1894692" cy="9473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noProof="0"/>
            <a:t>Variante</a:t>
          </a:r>
        </a:p>
      </dsp:txBody>
      <dsp:txXfrm>
        <a:off x="2293013" y="1639102"/>
        <a:ext cx="1894692" cy="947346"/>
      </dsp:txXfrm>
    </dsp:sp>
    <dsp:sp modelId="{B37CEA2E-5454-F642-B33A-24694DF642C8}">
      <dsp:nvSpPr>
        <dsp:cNvPr id="0" name=""/>
        <dsp:cNvSpPr/>
      </dsp:nvSpPr>
      <dsp:spPr>
        <a:xfrm>
          <a:off x="4585591" y="1639102"/>
          <a:ext cx="1894692" cy="9473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noProof="0" dirty="0"/>
            <a:t>Cooperação (Rascunho)</a:t>
          </a:r>
        </a:p>
      </dsp:txBody>
      <dsp:txXfrm>
        <a:off x="4585591" y="1639102"/>
        <a:ext cx="1894692" cy="947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08/06/2020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55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6859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06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3870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814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0784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536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7323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970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778000"/>
            <a:ext cx="1496509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475656" y="5758544"/>
            <a:ext cx="7668344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475656" y="5778000"/>
            <a:ext cx="6439446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>
                <a:solidFill>
                  <a:schemeClr val="tx1"/>
                </a:solidFill>
              </a:rPr>
              <a:t>Click to edit Master subtitle style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198" y="5828241"/>
            <a:ext cx="1146706" cy="100921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844824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8209923" y="44624"/>
            <a:ext cx="944113" cy="68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Retângulo 39"/>
          <p:cNvSpPr/>
          <p:nvPr userDrawn="1"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rgbClr val="306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7594" y="188640"/>
            <a:ext cx="73088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51520" y="1628800"/>
            <a:ext cx="8640960" cy="4608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492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94" y="732183"/>
            <a:ext cx="691498" cy="6085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git-osx-installer/" TargetMode="External"/><Relationship Id="rId2" Type="http://schemas.openxmlformats.org/officeDocument/2006/relationships/hyperlink" Target="https://gitforwindows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Jo</a:t>
            </a:r>
            <a:r>
              <a:rPr lang="pt-BR" dirty="0" err="1"/>
              <a:t>ão</a:t>
            </a:r>
            <a:r>
              <a:rPr lang="pt-BR" dirty="0"/>
              <a:t> Felipe Pimentel</a:t>
            </a:r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jpimentel@ic.uff.br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Uma </a:t>
            </a:r>
            <a:r>
              <a:rPr lang="pt-BR" dirty="0"/>
              <a:t>Suave Introdução ao </a:t>
            </a:r>
            <a:r>
              <a:rPr lang="pt-BR" dirty="0" err="1"/>
              <a:t>Git</a:t>
            </a:r>
            <a:endParaRPr lang="pt-BR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6D69A-B9DA-4EFF-93DA-BF305F5C004F}"/>
              </a:ext>
            </a:extLst>
          </p:cNvPr>
          <p:cNvSpPr/>
          <p:nvPr/>
        </p:nvSpPr>
        <p:spPr>
          <a:xfrm>
            <a:off x="0" y="511780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Parte dos slides foram </a:t>
            </a:r>
          </a:p>
          <a:p>
            <a:r>
              <a:rPr lang="pt-BR" dirty="0">
                <a:solidFill>
                  <a:schemeClr val="bg1"/>
                </a:solidFill>
              </a:rPr>
              <a:t>cedidos pelo Leonardo Murta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9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EFEF-AF3C-284A-8B52-0F9B1FC1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básicos: </a:t>
            </a:r>
            <a:r>
              <a:rPr lang="pt-BR" i="1" dirty="0"/>
              <a:t>help</a:t>
            </a:r>
            <a:r>
              <a:rPr lang="pt-BR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D4B0-8995-424C-85CC-1DD3631B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1101F-A800-704D-B0C0-A002045E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73541-6095-4B4F-AE89-83293C35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8A39F04-91D9-4E10-A6A9-1E3861192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dirty="0" err="1"/>
              <a:t>git</a:t>
            </a:r>
            <a:r>
              <a:rPr lang="pt-BR" dirty="0"/>
              <a:t> help</a:t>
            </a:r>
          </a:p>
          <a:p>
            <a:pPr lvl="1">
              <a:defRPr/>
            </a:pPr>
            <a:r>
              <a:rPr lang="pt-BR" dirty="0"/>
              <a:t>Oferece ajuda geral sobre o </a:t>
            </a:r>
            <a:r>
              <a:rPr lang="pt-BR" dirty="0" err="1"/>
              <a:t>git</a:t>
            </a:r>
            <a:endParaRPr lang="pt-BR" dirty="0"/>
          </a:p>
          <a:p>
            <a:pPr>
              <a:defRPr/>
            </a:pPr>
            <a:r>
              <a:rPr lang="pt-BR" dirty="0" err="1"/>
              <a:t>git</a:t>
            </a:r>
            <a:r>
              <a:rPr lang="pt-BR" dirty="0"/>
              <a:t> help &lt;comando&gt;</a:t>
            </a:r>
          </a:p>
          <a:p>
            <a:pPr lvl="1">
              <a:defRPr/>
            </a:pPr>
            <a:r>
              <a:rPr lang="pt-BR" dirty="0"/>
              <a:t>Oferece ajuda sobre um comando específico do </a:t>
            </a:r>
            <a:r>
              <a:rPr lang="pt-BR" dirty="0" err="1"/>
              <a:t>git</a:t>
            </a:r>
            <a:endParaRPr lang="pt-BR" dirty="0"/>
          </a:p>
          <a:p>
            <a:pPr>
              <a:defRPr/>
            </a:pPr>
            <a:r>
              <a:rPr lang="pt-BR" dirty="0"/>
              <a:t>Demais comandos dão dicas do que pode ser feito (leia com atenção as saídas dos comandos!)</a:t>
            </a:r>
          </a:p>
          <a:p>
            <a:pPr lvl="1">
              <a:buFont typeface="Arial" pitchFamily="34" charset="0"/>
              <a:buChar char="•"/>
              <a:defRPr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825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EFEF-AF3C-284A-8B52-0F9B1FC1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help </a:t>
            </a:r>
            <a:r>
              <a:rPr lang="pt-BR" dirty="0" err="1"/>
              <a:t>help</a:t>
            </a:r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D4B0-8995-424C-85CC-1DD3631B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1101F-A800-704D-B0C0-A002045E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73541-6095-4B4F-AE89-83293C35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EF007-6E2B-4498-8F43-BFE42ED80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5313466" cy="5095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4716CA-2BCF-4D7A-A927-B10BF9051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75121"/>
            <a:ext cx="893639" cy="89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2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FFB30-BD30-49C7-BF21-07CEF15A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– </a:t>
            </a:r>
            <a:r>
              <a:rPr lang="pt-BR" dirty="0"/>
              <a:t>Configuração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CEDB3-C8FF-4F6C-81DD-3401B0674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config</a:t>
            </a:r>
            <a:r>
              <a:rPr lang="pt-BR" dirty="0"/>
              <a:t> --global user.name &lt;seu nome&gt;</a:t>
            </a:r>
          </a:p>
          <a:p>
            <a:pPr lvl="1">
              <a:defRPr/>
            </a:pPr>
            <a:r>
              <a:rPr lang="pt-BR" dirty="0"/>
              <a:t>Configura o nome do usuário</a:t>
            </a:r>
          </a:p>
          <a:p>
            <a:pPr>
              <a:defRPr/>
            </a:pPr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config</a:t>
            </a:r>
            <a:r>
              <a:rPr lang="pt-BR" dirty="0"/>
              <a:t> --global </a:t>
            </a:r>
            <a:r>
              <a:rPr lang="pt-BR" dirty="0" err="1"/>
              <a:t>user.email</a:t>
            </a:r>
            <a:r>
              <a:rPr lang="pt-BR" dirty="0"/>
              <a:t> &lt;seu </a:t>
            </a:r>
            <a:r>
              <a:rPr lang="pt-BR" dirty="0" err="1"/>
              <a:t>email</a:t>
            </a:r>
            <a:r>
              <a:rPr lang="pt-BR" dirty="0"/>
              <a:t>&gt;</a:t>
            </a:r>
          </a:p>
          <a:p>
            <a:pPr lvl="1">
              <a:defRPr/>
            </a:pPr>
            <a:r>
              <a:rPr lang="pt-BR" dirty="0"/>
              <a:t>Configura o </a:t>
            </a:r>
            <a:r>
              <a:rPr lang="pt-BR" dirty="0" err="1"/>
              <a:t>email</a:t>
            </a:r>
            <a:r>
              <a:rPr lang="pt-BR" dirty="0"/>
              <a:t> do usuário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EEDCD-2408-4E17-A40E-7DC6D058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38BC6-DB05-4787-A239-4143F19AE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A5A5E-CA94-40BA-9054-BA4945FB7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459D07-9215-45A5-8559-B83022FA6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75121"/>
            <a:ext cx="893639" cy="893639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E201D0C-464B-4180-AD29-05E02EF068AF}"/>
              </a:ext>
            </a:extLst>
          </p:cNvPr>
          <p:cNvSpPr/>
          <p:nvPr/>
        </p:nvSpPr>
        <p:spPr>
          <a:xfrm>
            <a:off x="1161052" y="4082189"/>
            <a:ext cx="657912" cy="64807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C3B33A-0F77-4DAB-9A46-0C11CCDEE3ED}"/>
              </a:ext>
            </a:extLst>
          </p:cNvPr>
          <p:cNvCxnSpPr>
            <a:cxnSpLocks/>
            <a:stCxn id="31" idx="4"/>
          </p:cNvCxnSpPr>
          <p:nvPr/>
        </p:nvCxnSpPr>
        <p:spPr>
          <a:xfrm>
            <a:off x="1490008" y="4730261"/>
            <a:ext cx="0" cy="8640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ED6F877-D330-43D4-B65B-A92F65034321}"/>
              </a:ext>
            </a:extLst>
          </p:cNvPr>
          <p:cNvCxnSpPr>
            <a:cxnSpLocks/>
          </p:cNvCxnSpPr>
          <p:nvPr/>
        </p:nvCxnSpPr>
        <p:spPr>
          <a:xfrm>
            <a:off x="1055668" y="5018293"/>
            <a:ext cx="8686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0A1DFE-B0A2-43A1-A134-C2A88A63FC01}"/>
              </a:ext>
            </a:extLst>
          </p:cNvPr>
          <p:cNvCxnSpPr>
            <a:cxnSpLocks/>
          </p:cNvCxnSpPr>
          <p:nvPr/>
        </p:nvCxnSpPr>
        <p:spPr>
          <a:xfrm flipV="1">
            <a:off x="1055668" y="5579190"/>
            <a:ext cx="434340" cy="2880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6179B0-375F-4A20-966E-AC289616AB4C}"/>
              </a:ext>
            </a:extLst>
          </p:cNvPr>
          <p:cNvCxnSpPr>
            <a:cxnSpLocks/>
          </p:cNvCxnSpPr>
          <p:nvPr/>
        </p:nvCxnSpPr>
        <p:spPr>
          <a:xfrm flipH="1" flipV="1">
            <a:off x="1491925" y="5575236"/>
            <a:ext cx="407056" cy="3020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B16FBFD8-1009-4B5D-93F8-5F1D22CC9404}"/>
              </a:ext>
            </a:extLst>
          </p:cNvPr>
          <p:cNvSpPr/>
          <p:nvPr/>
        </p:nvSpPr>
        <p:spPr>
          <a:xfrm>
            <a:off x="4006888" y="4082189"/>
            <a:ext cx="657912" cy="648072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88F9581-FE78-46B4-B100-24B5105AFDA1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35844" y="4730261"/>
            <a:ext cx="0" cy="86409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BB60D4-A8AB-4594-A4EF-631A31D92869}"/>
              </a:ext>
            </a:extLst>
          </p:cNvPr>
          <p:cNvCxnSpPr>
            <a:cxnSpLocks/>
          </p:cNvCxnSpPr>
          <p:nvPr/>
        </p:nvCxnSpPr>
        <p:spPr>
          <a:xfrm>
            <a:off x="3901504" y="5018293"/>
            <a:ext cx="86868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2BB76E-FDE5-4D43-A542-AE445D43DC4B}"/>
              </a:ext>
            </a:extLst>
          </p:cNvPr>
          <p:cNvCxnSpPr>
            <a:cxnSpLocks/>
          </p:cNvCxnSpPr>
          <p:nvPr/>
        </p:nvCxnSpPr>
        <p:spPr>
          <a:xfrm flipV="1">
            <a:off x="3901504" y="5579190"/>
            <a:ext cx="434340" cy="288032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DE88AB-ED6E-4DFC-8FA1-37F91A527813}"/>
              </a:ext>
            </a:extLst>
          </p:cNvPr>
          <p:cNvCxnSpPr>
            <a:cxnSpLocks/>
          </p:cNvCxnSpPr>
          <p:nvPr/>
        </p:nvCxnSpPr>
        <p:spPr>
          <a:xfrm flipH="1" flipV="1">
            <a:off x="4337761" y="5575236"/>
            <a:ext cx="407056" cy="30203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C9CB18D-C65E-4589-BB21-CFCC6BB47F4C}"/>
              </a:ext>
            </a:extLst>
          </p:cNvPr>
          <p:cNvSpPr/>
          <p:nvPr/>
        </p:nvSpPr>
        <p:spPr>
          <a:xfrm>
            <a:off x="7180646" y="4082189"/>
            <a:ext cx="657912" cy="64807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B71500F-ED2F-43DC-878D-BFE8689CD25F}"/>
              </a:ext>
            </a:extLst>
          </p:cNvPr>
          <p:cNvCxnSpPr>
            <a:cxnSpLocks/>
            <a:stCxn id="43" idx="4"/>
          </p:cNvCxnSpPr>
          <p:nvPr/>
        </p:nvCxnSpPr>
        <p:spPr>
          <a:xfrm>
            <a:off x="7509602" y="4730261"/>
            <a:ext cx="0" cy="86409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77E41D2-B9E0-4EF1-A4BF-7445EDDFD1C4}"/>
              </a:ext>
            </a:extLst>
          </p:cNvPr>
          <p:cNvCxnSpPr>
            <a:cxnSpLocks/>
          </p:cNvCxnSpPr>
          <p:nvPr/>
        </p:nvCxnSpPr>
        <p:spPr>
          <a:xfrm>
            <a:off x="7075262" y="5018293"/>
            <a:ext cx="868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51B4D72-9365-4E34-BF95-576348B5243E}"/>
              </a:ext>
            </a:extLst>
          </p:cNvPr>
          <p:cNvCxnSpPr>
            <a:cxnSpLocks/>
          </p:cNvCxnSpPr>
          <p:nvPr/>
        </p:nvCxnSpPr>
        <p:spPr>
          <a:xfrm flipV="1">
            <a:off x="7075262" y="5579190"/>
            <a:ext cx="434340" cy="28803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C378D60-8A7B-40C5-94D9-C3574A54AAF0}"/>
              </a:ext>
            </a:extLst>
          </p:cNvPr>
          <p:cNvCxnSpPr>
            <a:cxnSpLocks/>
          </p:cNvCxnSpPr>
          <p:nvPr/>
        </p:nvCxnSpPr>
        <p:spPr>
          <a:xfrm flipH="1" flipV="1">
            <a:off x="7511519" y="5575236"/>
            <a:ext cx="407056" cy="30203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A9B6302-079E-43E0-ACC7-A391DD02CD2B}"/>
              </a:ext>
            </a:extLst>
          </p:cNvPr>
          <p:cNvSpPr txBox="1"/>
          <p:nvPr/>
        </p:nvSpPr>
        <p:spPr>
          <a:xfrm>
            <a:off x="255695" y="5896339"/>
            <a:ext cx="246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joao &lt;joao@email.com&gt;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0D6590-33DA-4DB3-9AC9-28F3A9049B23}"/>
              </a:ext>
            </a:extLst>
          </p:cNvPr>
          <p:cNvSpPr txBox="1"/>
          <p:nvPr/>
        </p:nvSpPr>
        <p:spPr>
          <a:xfrm>
            <a:off x="2971688" y="5896339"/>
            <a:ext cx="272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maria &lt;maria@email.com&gt;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CB0D8E-A93D-4825-878F-944F624CB5D7}"/>
              </a:ext>
            </a:extLst>
          </p:cNvPr>
          <p:cNvSpPr txBox="1"/>
          <p:nvPr/>
        </p:nvSpPr>
        <p:spPr>
          <a:xfrm>
            <a:off x="6126723" y="5896339"/>
            <a:ext cx="2765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pedro</a:t>
            </a:r>
            <a:r>
              <a:rPr lang="pt-BR" dirty="0"/>
              <a:t> &lt;pedro@email.com&gt;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14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FFB30-BD30-49C7-BF21-07CEF15A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– </a:t>
            </a:r>
            <a:r>
              <a:rPr lang="pt-BR" dirty="0"/>
              <a:t>Configuração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CEDB3-C8FF-4F6C-81DD-3401B0674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config</a:t>
            </a:r>
            <a:r>
              <a:rPr lang="pt-BR" dirty="0"/>
              <a:t> --global user.name &lt;seu nome&gt;</a:t>
            </a:r>
          </a:p>
          <a:p>
            <a:pPr lvl="1">
              <a:defRPr/>
            </a:pPr>
            <a:r>
              <a:rPr lang="pt-BR" dirty="0"/>
              <a:t>Configura o nome do usuário</a:t>
            </a:r>
          </a:p>
          <a:p>
            <a:pPr>
              <a:defRPr/>
            </a:pPr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config</a:t>
            </a:r>
            <a:r>
              <a:rPr lang="pt-BR" dirty="0"/>
              <a:t> --global </a:t>
            </a:r>
            <a:r>
              <a:rPr lang="pt-BR" dirty="0" err="1"/>
              <a:t>user.email</a:t>
            </a:r>
            <a:r>
              <a:rPr lang="pt-BR" dirty="0"/>
              <a:t> &lt;seu </a:t>
            </a:r>
            <a:r>
              <a:rPr lang="pt-BR" dirty="0" err="1"/>
              <a:t>email</a:t>
            </a:r>
            <a:r>
              <a:rPr lang="pt-BR" dirty="0"/>
              <a:t>&gt;</a:t>
            </a:r>
          </a:p>
          <a:p>
            <a:pPr lvl="1">
              <a:defRPr/>
            </a:pPr>
            <a:r>
              <a:rPr lang="pt-BR" dirty="0"/>
              <a:t>Configura o </a:t>
            </a:r>
            <a:r>
              <a:rPr lang="pt-BR" dirty="0" err="1"/>
              <a:t>email</a:t>
            </a:r>
            <a:r>
              <a:rPr lang="pt-BR" dirty="0"/>
              <a:t> do usuário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EEDCD-2408-4E17-A40E-7DC6D058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38BC6-DB05-4787-A239-4143F19AE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A5A5E-CA94-40BA-9054-BA4945FB7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201D0C-464B-4180-AD29-05E02EF068AF}"/>
              </a:ext>
            </a:extLst>
          </p:cNvPr>
          <p:cNvSpPr/>
          <p:nvPr/>
        </p:nvSpPr>
        <p:spPr>
          <a:xfrm>
            <a:off x="1161052" y="4082189"/>
            <a:ext cx="657912" cy="64807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C3B33A-0F77-4DAB-9A46-0C11CCDEE3ED}"/>
              </a:ext>
            </a:extLst>
          </p:cNvPr>
          <p:cNvCxnSpPr>
            <a:cxnSpLocks/>
            <a:stCxn id="31" idx="4"/>
          </p:cNvCxnSpPr>
          <p:nvPr/>
        </p:nvCxnSpPr>
        <p:spPr>
          <a:xfrm>
            <a:off x="1490008" y="4730261"/>
            <a:ext cx="0" cy="8640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ED6F877-D330-43D4-B65B-A92F65034321}"/>
              </a:ext>
            </a:extLst>
          </p:cNvPr>
          <p:cNvCxnSpPr>
            <a:cxnSpLocks/>
          </p:cNvCxnSpPr>
          <p:nvPr/>
        </p:nvCxnSpPr>
        <p:spPr>
          <a:xfrm>
            <a:off x="1055668" y="5018293"/>
            <a:ext cx="8686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0A1DFE-B0A2-43A1-A134-C2A88A63FC01}"/>
              </a:ext>
            </a:extLst>
          </p:cNvPr>
          <p:cNvCxnSpPr>
            <a:cxnSpLocks/>
          </p:cNvCxnSpPr>
          <p:nvPr/>
        </p:nvCxnSpPr>
        <p:spPr>
          <a:xfrm flipV="1">
            <a:off x="1055668" y="5579190"/>
            <a:ext cx="434340" cy="2880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6179B0-375F-4A20-966E-AC289616AB4C}"/>
              </a:ext>
            </a:extLst>
          </p:cNvPr>
          <p:cNvCxnSpPr>
            <a:cxnSpLocks/>
          </p:cNvCxnSpPr>
          <p:nvPr/>
        </p:nvCxnSpPr>
        <p:spPr>
          <a:xfrm flipH="1" flipV="1">
            <a:off x="1491925" y="5575236"/>
            <a:ext cx="407056" cy="3020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B16FBFD8-1009-4B5D-93F8-5F1D22CC9404}"/>
              </a:ext>
            </a:extLst>
          </p:cNvPr>
          <p:cNvSpPr/>
          <p:nvPr/>
        </p:nvSpPr>
        <p:spPr>
          <a:xfrm>
            <a:off x="4006888" y="4082189"/>
            <a:ext cx="657912" cy="648072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88F9581-FE78-46B4-B100-24B5105AFDA1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35844" y="4730261"/>
            <a:ext cx="0" cy="86409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BB60D4-A8AB-4594-A4EF-631A31D92869}"/>
              </a:ext>
            </a:extLst>
          </p:cNvPr>
          <p:cNvCxnSpPr>
            <a:cxnSpLocks/>
          </p:cNvCxnSpPr>
          <p:nvPr/>
        </p:nvCxnSpPr>
        <p:spPr>
          <a:xfrm>
            <a:off x="3901504" y="5018293"/>
            <a:ext cx="86868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2BB76E-FDE5-4D43-A542-AE445D43DC4B}"/>
              </a:ext>
            </a:extLst>
          </p:cNvPr>
          <p:cNvCxnSpPr>
            <a:cxnSpLocks/>
          </p:cNvCxnSpPr>
          <p:nvPr/>
        </p:nvCxnSpPr>
        <p:spPr>
          <a:xfrm flipV="1">
            <a:off x="3901504" y="5579190"/>
            <a:ext cx="434340" cy="288032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DE88AB-ED6E-4DFC-8FA1-37F91A527813}"/>
              </a:ext>
            </a:extLst>
          </p:cNvPr>
          <p:cNvCxnSpPr>
            <a:cxnSpLocks/>
          </p:cNvCxnSpPr>
          <p:nvPr/>
        </p:nvCxnSpPr>
        <p:spPr>
          <a:xfrm flipH="1" flipV="1">
            <a:off x="4337761" y="5575236"/>
            <a:ext cx="407056" cy="30203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C9CB18D-C65E-4589-BB21-CFCC6BB47F4C}"/>
              </a:ext>
            </a:extLst>
          </p:cNvPr>
          <p:cNvSpPr/>
          <p:nvPr/>
        </p:nvSpPr>
        <p:spPr>
          <a:xfrm>
            <a:off x="7180646" y="4082189"/>
            <a:ext cx="657912" cy="64807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B71500F-ED2F-43DC-878D-BFE8689CD25F}"/>
              </a:ext>
            </a:extLst>
          </p:cNvPr>
          <p:cNvCxnSpPr>
            <a:cxnSpLocks/>
            <a:stCxn id="43" idx="4"/>
          </p:cNvCxnSpPr>
          <p:nvPr/>
        </p:nvCxnSpPr>
        <p:spPr>
          <a:xfrm>
            <a:off x="7509602" y="4730261"/>
            <a:ext cx="0" cy="86409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77E41D2-B9E0-4EF1-A4BF-7445EDDFD1C4}"/>
              </a:ext>
            </a:extLst>
          </p:cNvPr>
          <p:cNvCxnSpPr>
            <a:cxnSpLocks/>
          </p:cNvCxnSpPr>
          <p:nvPr/>
        </p:nvCxnSpPr>
        <p:spPr>
          <a:xfrm>
            <a:off x="7075262" y="5018293"/>
            <a:ext cx="868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51B4D72-9365-4E34-BF95-576348B5243E}"/>
              </a:ext>
            </a:extLst>
          </p:cNvPr>
          <p:cNvCxnSpPr>
            <a:cxnSpLocks/>
          </p:cNvCxnSpPr>
          <p:nvPr/>
        </p:nvCxnSpPr>
        <p:spPr>
          <a:xfrm flipV="1">
            <a:off x="7075262" y="5579190"/>
            <a:ext cx="434340" cy="28803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C378D60-8A7B-40C5-94D9-C3574A54AAF0}"/>
              </a:ext>
            </a:extLst>
          </p:cNvPr>
          <p:cNvCxnSpPr>
            <a:cxnSpLocks/>
          </p:cNvCxnSpPr>
          <p:nvPr/>
        </p:nvCxnSpPr>
        <p:spPr>
          <a:xfrm flipH="1" flipV="1">
            <a:off x="7511519" y="5575236"/>
            <a:ext cx="407056" cy="30203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A9B6302-079E-43E0-ACC7-A391DD02CD2B}"/>
              </a:ext>
            </a:extLst>
          </p:cNvPr>
          <p:cNvSpPr txBox="1"/>
          <p:nvPr/>
        </p:nvSpPr>
        <p:spPr>
          <a:xfrm>
            <a:off x="255695" y="5896339"/>
            <a:ext cx="246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joao &lt;joao@email.com&gt;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0D6590-33DA-4DB3-9AC9-28F3A9049B23}"/>
              </a:ext>
            </a:extLst>
          </p:cNvPr>
          <p:cNvSpPr txBox="1"/>
          <p:nvPr/>
        </p:nvSpPr>
        <p:spPr>
          <a:xfrm>
            <a:off x="2971688" y="5896339"/>
            <a:ext cx="272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maria &lt;maria@email.com&gt;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CB0D8E-A93D-4825-878F-944F624CB5D7}"/>
              </a:ext>
            </a:extLst>
          </p:cNvPr>
          <p:cNvSpPr txBox="1"/>
          <p:nvPr/>
        </p:nvSpPr>
        <p:spPr>
          <a:xfrm>
            <a:off x="6126723" y="5896339"/>
            <a:ext cx="2765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pedro</a:t>
            </a:r>
            <a:r>
              <a:rPr lang="pt-BR" dirty="0"/>
              <a:t> &lt;pedro@email.com&gt;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237AF5-8E6F-41AB-9EB1-FDD4C19F0F20}"/>
              </a:ext>
            </a:extLst>
          </p:cNvPr>
          <p:cNvSpPr/>
          <p:nvPr/>
        </p:nvSpPr>
        <p:spPr>
          <a:xfrm>
            <a:off x="2555776" y="1700808"/>
            <a:ext cx="1345728" cy="5088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8FEBBF-1B77-4CCC-8EA1-8D92A7692E0F}"/>
              </a:ext>
            </a:extLst>
          </p:cNvPr>
          <p:cNvSpPr/>
          <p:nvPr/>
        </p:nvSpPr>
        <p:spPr>
          <a:xfrm>
            <a:off x="2538713" y="2762008"/>
            <a:ext cx="1345728" cy="5088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36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FFB30-BD30-49C7-BF21-07CEF15A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Hierarquia de Configurações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CEDB3-C8FF-4F6C-81DD-3401B0674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--system</a:t>
            </a:r>
          </a:p>
          <a:p>
            <a:pPr lvl="1"/>
            <a:r>
              <a:rPr lang="pt-BR" dirty="0"/>
              <a:t>Configuração para o sistema inteiro</a:t>
            </a:r>
          </a:p>
          <a:p>
            <a:r>
              <a:rPr lang="pt-BR" b="1" dirty="0"/>
              <a:t>--global</a:t>
            </a:r>
          </a:p>
          <a:p>
            <a:pPr lvl="1"/>
            <a:r>
              <a:rPr lang="pt-BR" b="1" dirty="0"/>
              <a:t>Configuração para o usuário logado</a:t>
            </a:r>
          </a:p>
          <a:p>
            <a:r>
              <a:rPr lang="pt-BR" dirty="0"/>
              <a:t>--local</a:t>
            </a:r>
          </a:p>
          <a:p>
            <a:pPr lvl="1"/>
            <a:r>
              <a:rPr lang="pt-BR" dirty="0"/>
              <a:t>Configuração para o repositório do projeto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EEDCD-2408-4E17-A40E-7DC6D058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38BC6-DB05-4787-A239-4143F19AE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A5A5E-CA94-40BA-9054-BA4945FB7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6494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9944-DF8C-4645-BB80-4F7F975D3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Repositório do </a:t>
            </a:r>
            <a:r>
              <a:rPr lang="pt-BR" dirty="0" err="1"/>
              <a:t>Git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13440-DE44-4D6D-813F-5B3755A8D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Local onde ficam as versões e histórico dos artefatos monitorados do projeto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20CCD-F894-4830-8A46-D9481DF9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9948F-1E37-4F86-927F-34825FE9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E6205-651C-4DC0-97E4-B86657B2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8" name="Magnetic Disk 50">
            <a:extLst>
              <a:ext uri="{FF2B5EF4-FFF2-40B4-BE49-F238E27FC236}">
                <a16:creationId xmlns:a16="http://schemas.microsoft.com/office/drawing/2014/main" id="{A33A3B51-80C0-4363-A75B-4E85B6ACED1C}"/>
              </a:ext>
            </a:extLst>
          </p:cNvPr>
          <p:cNvSpPr/>
          <p:nvPr/>
        </p:nvSpPr>
        <p:spPr>
          <a:xfrm>
            <a:off x="6866883" y="4077072"/>
            <a:ext cx="1359523" cy="972688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EFEF-AF3C-284A-8B52-0F9B1FC1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são artefatos?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D4B0-8995-424C-85CC-1DD3631B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1101F-A800-704D-B0C0-A002045E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73541-6095-4B4F-AE89-83293C35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16</a:t>
            </a:fld>
            <a:endParaRPr lang="pt-BR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6C4F524-F0A6-4F72-8D01-A7795AEA3FEA}"/>
              </a:ext>
            </a:extLst>
          </p:cNvPr>
          <p:cNvGrpSpPr/>
          <p:nvPr/>
        </p:nvGrpSpPr>
        <p:grpSpPr>
          <a:xfrm>
            <a:off x="899592" y="2097125"/>
            <a:ext cx="7344816" cy="2663750"/>
            <a:chOff x="1043608" y="2637458"/>
            <a:chExt cx="7344816" cy="266375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AA25D8D-A47A-460C-B737-F38433D6B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7298" y="3732833"/>
              <a:ext cx="1481138" cy="48895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chemeClr val="bg1"/>
                  </a:solidFill>
                </a:rPr>
                <a:t>Diretório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CC86160-3DAC-4874-9091-60E02713D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1515" y="3732833"/>
              <a:ext cx="1481137" cy="48895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chemeClr val="bg1"/>
                  </a:solidFill>
                </a:rPr>
                <a:t>Arquivo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4ED7AD-415E-45B6-9550-3294419F2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577" y="2637458"/>
              <a:ext cx="1481137" cy="48895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dirty="0">
                  <a:solidFill>
                    <a:schemeClr val="bg1"/>
                  </a:solidFill>
                </a:rPr>
                <a:t>Elemento FS</a:t>
              </a:r>
            </a:p>
          </p:txBody>
        </p:sp>
        <p:sp>
          <p:nvSpPr>
            <p:cNvPr id="59" name="AutoShape 8">
              <a:extLst>
                <a:ext uri="{FF2B5EF4-FFF2-40B4-BE49-F238E27FC236}">
                  <a16:creationId xmlns:a16="http://schemas.microsoft.com/office/drawing/2014/main" id="{8A66BB07-5B1E-46C4-A246-D44A18AF8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8252" y="3131171"/>
              <a:ext cx="360362" cy="287337"/>
            </a:xfrm>
            <a:prstGeom prst="flowChartExtra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pt-BR">
                <a:solidFill>
                  <a:schemeClr val="bg1"/>
                </a:solidFill>
              </a:endParaRPr>
            </a:p>
          </p:txBody>
        </p:sp>
        <p:cxnSp>
          <p:nvCxnSpPr>
            <p:cNvPr id="60" name="AutoShape 9">
              <a:extLst>
                <a:ext uri="{FF2B5EF4-FFF2-40B4-BE49-F238E27FC236}">
                  <a16:creationId xmlns:a16="http://schemas.microsoft.com/office/drawing/2014/main" id="{536CB25B-F6CB-410C-8023-892D27D96A8C}"/>
                </a:ext>
              </a:extLst>
            </p:cNvPr>
            <p:cNvCxnSpPr>
              <a:cxnSpLocks noChangeShapeType="1"/>
              <a:stCxn id="59" idx="2"/>
              <a:endCxn id="56" idx="0"/>
            </p:cNvCxnSpPr>
            <p:nvPr/>
          </p:nvCxnSpPr>
          <p:spPr bwMode="auto">
            <a:xfrm rot="5400000">
              <a:off x="2545988" y="3100387"/>
              <a:ext cx="314325" cy="950566"/>
            </a:xfrm>
            <a:prstGeom prst="bentConnector3">
              <a:avLst>
                <a:gd name="adj1" fmla="val 50000"/>
              </a:avLst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AutoShape 10">
              <a:extLst>
                <a:ext uri="{FF2B5EF4-FFF2-40B4-BE49-F238E27FC236}">
                  <a16:creationId xmlns:a16="http://schemas.microsoft.com/office/drawing/2014/main" id="{41F96829-593E-4D48-8CA7-EA3BF0A14C1B}"/>
                </a:ext>
              </a:extLst>
            </p:cNvPr>
            <p:cNvCxnSpPr>
              <a:cxnSpLocks noChangeShapeType="1"/>
              <a:stCxn id="59" idx="2"/>
              <a:endCxn id="57" idx="0"/>
            </p:cNvCxnSpPr>
            <p:nvPr/>
          </p:nvCxnSpPr>
          <p:spPr bwMode="auto">
            <a:xfrm rot="16200000" flipH="1">
              <a:off x="3518096" y="3078844"/>
              <a:ext cx="314325" cy="993651"/>
            </a:xfrm>
            <a:prstGeom prst="bentConnector3">
              <a:avLst>
                <a:gd name="adj1" fmla="val 50000"/>
              </a:avLst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AutoShape 11">
              <a:extLst>
                <a:ext uri="{FF2B5EF4-FFF2-40B4-BE49-F238E27FC236}">
                  <a16:creationId xmlns:a16="http://schemas.microsoft.com/office/drawing/2014/main" id="{4AE41816-6B84-4DAB-98BD-A62C5F3D7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608" y="3833926"/>
              <a:ext cx="431800" cy="288925"/>
            </a:xfrm>
            <a:prstGeom prst="flowChartDecision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pt-BR">
                <a:solidFill>
                  <a:schemeClr val="bg1"/>
                </a:solidFill>
              </a:endParaRPr>
            </a:p>
          </p:txBody>
        </p:sp>
        <p:cxnSp>
          <p:nvCxnSpPr>
            <p:cNvPr id="63" name="AutoShape 12">
              <a:extLst>
                <a:ext uri="{FF2B5EF4-FFF2-40B4-BE49-F238E27FC236}">
                  <a16:creationId xmlns:a16="http://schemas.microsoft.com/office/drawing/2014/main" id="{9D4C707A-5BC3-4729-B1FF-6D3D7F80B298}"/>
                </a:ext>
              </a:extLst>
            </p:cNvPr>
            <p:cNvCxnSpPr>
              <a:cxnSpLocks noChangeShapeType="1"/>
              <a:stCxn id="58" idx="1"/>
              <a:endCxn id="62" idx="1"/>
            </p:cNvCxnSpPr>
            <p:nvPr/>
          </p:nvCxnSpPr>
          <p:spPr bwMode="auto">
            <a:xfrm rot="10800000" flipV="1">
              <a:off x="1043609" y="2881933"/>
              <a:ext cx="1379969" cy="1096456"/>
            </a:xfrm>
            <a:prstGeom prst="bentConnector3">
              <a:avLst>
                <a:gd name="adj1" fmla="val 116566"/>
              </a:avLst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694E3D4-EF3E-4966-A83C-087E36A5F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6388" y="4812258"/>
              <a:ext cx="1481138" cy="48895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chemeClr val="bg1"/>
                  </a:solidFill>
                </a:rPr>
                <a:t>Arquivo Binário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75408B1-22C7-47B7-B659-B4FDA664C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611" y="4812258"/>
              <a:ext cx="1481137" cy="48895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chemeClr val="bg1"/>
                  </a:solidFill>
                </a:rPr>
                <a:t>Arquivo Texto</a:t>
              </a:r>
            </a:p>
          </p:txBody>
        </p:sp>
        <p:sp>
          <p:nvSpPr>
            <p:cNvPr id="66" name="AutoShape 8">
              <a:extLst>
                <a:ext uri="{FF2B5EF4-FFF2-40B4-BE49-F238E27FC236}">
                  <a16:creationId xmlns:a16="http://schemas.microsoft.com/office/drawing/2014/main" id="{B1DC2FB8-354F-4DF1-B784-82096255A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6548" y="4236889"/>
              <a:ext cx="360362" cy="287337"/>
            </a:xfrm>
            <a:prstGeom prst="flowChartExtra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pt-BR">
                <a:solidFill>
                  <a:schemeClr val="bg1"/>
                </a:solidFill>
              </a:endParaRPr>
            </a:p>
          </p:txBody>
        </p:sp>
        <p:cxnSp>
          <p:nvCxnSpPr>
            <p:cNvPr id="67" name="AutoShape 9">
              <a:extLst>
                <a:ext uri="{FF2B5EF4-FFF2-40B4-BE49-F238E27FC236}">
                  <a16:creationId xmlns:a16="http://schemas.microsoft.com/office/drawing/2014/main" id="{08EB519F-E6B2-4876-978D-4536B5789BB7}"/>
                </a:ext>
              </a:extLst>
            </p:cNvPr>
            <p:cNvCxnSpPr>
              <a:cxnSpLocks noChangeShapeType="1"/>
              <a:stCxn id="66" idx="2"/>
              <a:endCxn id="64" idx="0"/>
            </p:cNvCxnSpPr>
            <p:nvPr/>
          </p:nvCxnSpPr>
          <p:spPr bwMode="auto">
            <a:xfrm rot="5400000">
              <a:off x="3572827" y="4228356"/>
              <a:ext cx="288032" cy="879772"/>
            </a:xfrm>
            <a:prstGeom prst="bentConnector3">
              <a:avLst>
                <a:gd name="adj1" fmla="val 50000"/>
              </a:avLst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AutoShape 10">
              <a:extLst>
                <a:ext uri="{FF2B5EF4-FFF2-40B4-BE49-F238E27FC236}">
                  <a16:creationId xmlns:a16="http://schemas.microsoft.com/office/drawing/2014/main" id="{AC83CF16-13E3-4346-832B-D75A566BBC56}"/>
                </a:ext>
              </a:extLst>
            </p:cNvPr>
            <p:cNvCxnSpPr>
              <a:cxnSpLocks noChangeShapeType="1"/>
              <a:stCxn id="66" idx="2"/>
              <a:endCxn id="65" idx="0"/>
            </p:cNvCxnSpPr>
            <p:nvPr/>
          </p:nvCxnSpPr>
          <p:spPr bwMode="auto">
            <a:xfrm rot="16200000" flipH="1">
              <a:off x="4452438" y="4228516"/>
              <a:ext cx="288032" cy="879451"/>
            </a:xfrm>
            <a:prstGeom prst="bentConnector3">
              <a:avLst>
                <a:gd name="adj1" fmla="val 50000"/>
              </a:avLst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17599EC-5DD6-496B-8344-76FD16977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7287" y="4812258"/>
              <a:ext cx="1481137" cy="48895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chemeClr val="bg1"/>
                  </a:solidFill>
                </a:rPr>
                <a:t>Linha</a:t>
              </a:r>
            </a:p>
          </p:txBody>
        </p:sp>
        <p:sp>
          <p:nvSpPr>
            <p:cNvPr id="70" name="AutoShape 11">
              <a:extLst>
                <a:ext uri="{FF2B5EF4-FFF2-40B4-BE49-F238E27FC236}">
                  <a16:creationId xmlns:a16="http://schemas.microsoft.com/office/drawing/2014/main" id="{2E67EE27-BE09-42B5-A71E-4045C97DA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6690" y="4911190"/>
              <a:ext cx="431800" cy="288925"/>
            </a:xfrm>
            <a:prstGeom prst="flowChartDecision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pt-BR">
                <a:solidFill>
                  <a:schemeClr val="bg1"/>
                </a:solidFill>
              </a:endParaRPr>
            </a:p>
          </p:txBody>
        </p:sp>
        <p:cxnSp>
          <p:nvCxnSpPr>
            <p:cNvPr id="71" name="AutoShape 12">
              <a:extLst>
                <a:ext uri="{FF2B5EF4-FFF2-40B4-BE49-F238E27FC236}">
                  <a16:creationId xmlns:a16="http://schemas.microsoft.com/office/drawing/2014/main" id="{A8762538-94FE-4A35-9898-A7181B53411A}"/>
                </a:ext>
              </a:extLst>
            </p:cNvPr>
            <p:cNvCxnSpPr>
              <a:cxnSpLocks noChangeShapeType="1"/>
              <a:stCxn id="69" idx="1"/>
              <a:endCxn id="70" idx="3"/>
            </p:cNvCxnSpPr>
            <p:nvPr/>
          </p:nvCxnSpPr>
          <p:spPr bwMode="auto">
            <a:xfrm rot="10800000">
              <a:off x="6218491" y="5055653"/>
              <a:ext cx="688797" cy="1080"/>
            </a:xfrm>
            <a:prstGeom prst="bentConnector3">
              <a:avLst>
                <a:gd name="adj1" fmla="val 50000"/>
              </a:avLst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079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9944-DF8C-4645-BB80-4F7F975D3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git </a:t>
            </a:r>
            <a:r>
              <a:rPr lang="en-US" dirty="0" err="1"/>
              <a:t>init</a:t>
            </a:r>
            <a:r>
              <a:rPr lang="en-US" dirty="0"/>
              <a:t> &lt;</a:t>
            </a:r>
            <a:r>
              <a:rPr lang="en-US" dirty="0" err="1"/>
              <a:t>nome</a:t>
            </a:r>
            <a:r>
              <a:rPr lang="en-US" dirty="0"/>
              <a:t>&gt;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33B14AD-B806-4CC2-A6BA-85BA28BE2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 um repositório </a:t>
            </a:r>
            <a:r>
              <a:rPr lang="pt-BR" dirty="0" err="1"/>
              <a:t>Git</a:t>
            </a:r>
            <a:r>
              <a:rPr lang="pt-BR" dirty="0"/>
              <a:t> no diretório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20CCD-F894-4830-8A46-D9481DF9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9948F-1E37-4F86-927F-34825FE9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E6205-651C-4DC0-97E4-B86657B2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5D16D0-F721-4AE9-BE95-3DF6E545B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75121"/>
            <a:ext cx="893639" cy="893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AE5FDD-D900-45ED-8EA0-9F83A692F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74" y="3203684"/>
            <a:ext cx="8226406" cy="75889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8FCA1D-BDB0-4716-8F95-2333FE5FEB19}"/>
              </a:ext>
            </a:extLst>
          </p:cNvPr>
          <p:cNvCxnSpPr/>
          <p:nvPr/>
        </p:nvCxnSpPr>
        <p:spPr>
          <a:xfrm flipV="1">
            <a:off x="8226914" y="3995772"/>
            <a:ext cx="0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EA0C98-2FAA-4C16-A5F1-5AC81C578107}"/>
              </a:ext>
            </a:extLst>
          </p:cNvPr>
          <p:cNvSpPr txBox="1"/>
          <p:nvPr/>
        </p:nvSpPr>
        <p:spPr>
          <a:xfrm>
            <a:off x="7597511" y="4787860"/>
            <a:ext cx="125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Repositório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5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9944-DF8C-4645-BB80-4F7F975D3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vi suaveintro/programa.py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20CCD-F894-4830-8A46-D9481DF9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9948F-1E37-4F86-927F-34825FE9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E6205-651C-4DC0-97E4-B86657B2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18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5D16D0-F721-4AE9-BE95-3DF6E545B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75121"/>
            <a:ext cx="893639" cy="8936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6F5DAE-7687-402E-B5CE-5BEE67BBBA3F}"/>
              </a:ext>
            </a:extLst>
          </p:cNvPr>
          <p:cNvSpPr txBox="1"/>
          <p:nvPr/>
        </p:nvSpPr>
        <p:spPr>
          <a:xfrm>
            <a:off x="3347864" y="2276872"/>
            <a:ext cx="24482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print("</a:t>
            </a:r>
            <a:r>
              <a:rPr lang="pt-BR" dirty="0" err="1">
                <a:latin typeface="Consolas" panose="020B0609020204030204" pitchFamily="49" charset="0"/>
              </a:rPr>
              <a:t>hello</a:t>
            </a:r>
            <a:r>
              <a:rPr lang="pt-BR" dirty="0">
                <a:latin typeface="Consolas" panose="020B0609020204030204" pitchFamily="49" charset="0"/>
              </a:rPr>
              <a:t>")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44A82A-9E95-4FD8-AF07-74D40366513B}"/>
              </a:ext>
            </a:extLst>
          </p:cNvPr>
          <p:cNvSpPr txBox="1"/>
          <p:nvPr/>
        </p:nvSpPr>
        <p:spPr>
          <a:xfrm>
            <a:off x="3887924" y="292320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programa.py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032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9B14D-0275-4936-9C24-0CF043E2C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status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21E4AD-20BA-4B85-AD4D-2E8F95A25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3878752"/>
            <a:ext cx="8640960" cy="2358559"/>
          </a:xfrm>
        </p:spPr>
        <p:txBody>
          <a:bodyPr>
            <a:normAutofit fontScale="92500"/>
          </a:bodyPr>
          <a:lstStyle/>
          <a:p>
            <a:r>
              <a:rPr lang="pt-BR" dirty="0"/>
              <a:t>Esse programa ainda não está no repositório!</a:t>
            </a:r>
          </a:p>
          <a:p>
            <a:r>
              <a:rPr lang="pt-BR" dirty="0"/>
              <a:t>Está apenas no espaço de trabalho (não rastreado)</a:t>
            </a:r>
          </a:p>
          <a:p>
            <a:r>
              <a:rPr lang="pt-BR" dirty="0"/>
              <a:t>Ainda não existe uma versão atribuída a ele no </a:t>
            </a:r>
            <a:r>
              <a:rPr lang="pt-BR" dirty="0" err="1"/>
              <a:t>git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08086-D9F3-47BC-BA1E-DE04193F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0AB33-1E77-4C58-AA3E-65D61AF6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E3F1F-6247-4F70-824E-B4EF2FCE6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19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38A887-A9E2-4788-9051-137A2FCC6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75121"/>
            <a:ext cx="893639" cy="89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21D7FA-610B-4CAD-94D6-3438379A2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637377"/>
            <a:ext cx="8316416" cy="193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04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Software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FC0988-C1BB-40AF-862D-2543E3125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397"/>
          <a:stretch/>
        </p:blipFill>
        <p:spPr>
          <a:xfrm>
            <a:off x="395536" y="1700808"/>
            <a:ext cx="4706774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20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F0C3C-9437-F546-9365-9DED593FC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afinal, o que são versões?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E1AB5-F24A-1542-BCEC-F48F0BC9E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7F61E-D44C-D64A-8760-A7AAF3CB1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B1593-3457-124F-B2F7-B8AA99C5D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20</a:t>
            </a:fld>
            <a:endParaRPr lang="pt-BR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EE16228-0271-4FB0-B412-8FAE4C420D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7942628"/>
              </p:ext>
            </p:extLst>
          </p:nvPr>
        </p:nvGraphicFramePr>
        <p:xfrm>
          <a:off x="1331640" y="1988840"/>
          <a:ext cx="6480720" cy="288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2">
            <a:extLst>
              <a:ext uri="{FF2B5EF4-FFF2-40B4-BE49-F238E27FC236}">
                <a16:creationId xmlns:a16="http://schemas.microsoft.com/office/drawing/2014/main" id="{7E93844F-08CE-4FE6-AA7E-34FAEBBBE84C}"/>
              </a:ext>
            </a:extLst>
          </p:cNvPr>
          <p:cNvSpPr txBox="1"/>
          <p:nvPr/>
        </p:nvSpPr>
        <p:spPr>
          <a:xfrm>
            <a:off x="5796136" y="6099118"/>
            <a:ext cx="316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/>
              <a:t>(</a:t>
            </a:r>
            <a:r>
              <a:rPr lang="en-US" dirty="0" err="1"/>
              <a:t>Conradi</a:t>
            </a:r>
            <a:r>
              <a:rPr lang="en-US" dirty="0"/>
              <a:t> and </a:t>
            </a:r>
            <a:r>
              <a:rPr lang="en-US" dirty="0" err="1"/>
              <a:t>Westfechtel</a:t>
            </a:r>
            <a:r>
              <a:rPr lang="en-US" dirty="0"/>
              <a:t> 1998)</a:t>
            </a:r>
          </a:p>
        </p:txBody>
      </p:sp>
    </p:spTree>
    <p:extLst>
      <p:ext uri="{BB962C8B-B14F-4D97-AF65-F5344CB8AC3E}">
        <p14:creationId xmlns:p14="http://schemas.microsoft.com/office/powerpoint/2010/main" val="1194573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6ED1C-DABD-4B30-A718-C8180DE52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Revisões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E8269-106A-4171-A57D-5DEFBD2F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A795A-33B9-4973-9C82-CA83F592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4ACD4-60AE-446B-9569-683A0F26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21</a:t>
            </a:fld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5529BA-B028-445B-B3D7-9528E7FBF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5912"/>
            <a:ext cx="9144000" cy="1510748"/>
          </a:xfrm>
          <a:prstGeom prst="rect">
            <a:avLst/>
          </a:prstGeom>
        </p:spPr>
      </p:pic>
      <p:sp>
        <p:nvSpPr>
          <p:cNvPr id="11" name="Notched Right Arrow 9">
            <a:extLst>
              <a:ext uri="{FF2B5EF4-FFF2-40B4-BE49-F238E27FC236}">
                <a16:creationId xmlns:a16="http://schemas.microsoft.com/office/drawing/2014/main" id="{424CADF7-908A-4834-B852-59F044414A3C}"/>
              </a:ext>
            </a:extLst>
          </p:cNvPr>
          <p:cNvSpPr/>
          <p:nvPr/>
        </p:nvSpPr>
        <p:spPr>
          <a:xfrm>
            <a:off x="0" y="3737992"/>
            <a:ext cx="9144000" cy="864096"/>
          </a:xfrm>
          <a:prstGeom prst="notchedRightArrow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11000"/>
                </a:schemeClr>
              </a:gs>
              <a:gs pos="80000">
                <a:schemeClr val="accent1">
                  <a:shade val="93000"/>
                  <a:satMod val="130000"/>
                  <a:alpha val="11000"/>
                </a:schemeClr>
              </a:gs>
              <a:gs pos="100000">
                <a:schemeClr val="accent1">
                  <a:shade val="94000"/>
                  <a:satMod val="135000"/>
                  <a:alpha val="1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43FCD879-2240-44A3-BD35-A0E67D77184D}"/>
              </a:ext>
            </a:extLst>
          </p:cNvPr>
          <p:cNvSpPr txBox="1"/>
          <p:nvPr/>
        </p:nvSpPr>
        <p:spPr>
          <a:xfrm>
            <a:off x="2792325" y="3995772"/>
            <a:ext cx="3559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/>
              <a:t>Gerações do iMac (1998 – 2013)</a:t>
            </a:r>
          </a:p>
        </p:txBody>
      </p:sp>
    </p:spTree>
    <p:extLst>
      <p:ext uri="{BB962C8B-B14F-4D97-AF65-F5344CB8AC3E}">
        <p14:creationId xmlns:p14="http://schemas.microsoft.com/office/powerpoint/2010/main" val="11692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6ED1C-DABD-4B30-A718-C8180DE52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8640"/>
            <a:ext cx="7686854" cy="1143000"/>
          </a:xfrm>
        </p:spPr>
        <p:txBody>
          <a:bodyPr/>
          <a:lstStyle/>
          <a:p>
            <a:r>
              <a:rPr lang="pt-BR" dirty="0"/>
              <a:t>Variantes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E8269-106A-4171-A57D-5DEFBD2F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A795A-33B9-4973-9C82-CA83F592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4ACD4-60AE-446B-9569-683A0F26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22</a:t>
            </a:fld>
            <a:endParaRPr lang="pt-B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78A9BD-92B9-4012-B816-4CAFE7D459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3574" y="4077072"/>
            <a:ext cx="2888372" cy="1799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848102-4232-4309-A9D0-8667D36134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3894" y="2132856"/>
            <a:ext cx="2888372" cy="17999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C19DBE-00F2-4C26-829F-1F583B72992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34" y="2132856"/>
            <a:ext cx="2999996" cy="1799998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9B13D957-BC29-4A68-8E15-48B13893E616}"/>
              </a:ext>
            </a:extLst>
          </p:cNvPr>
          <p:cNvSpPr txBox="1"/>
          <p:nvPr/>
        </p:nvSpPr>
        <p:spPr>
          <a:xfrm>
            <a:off x="1029378" y="357301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/>
              <a:t>Hatchback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D3860C77-46BA-4EEA-B423-9247CCEFE754}"/>
              </a:ext>
            </a:extLst>
          </p:cNvPr>
          <p:cNvSpPr txBox="1"/>
          <p:nvPr/>
        </p:nvSpPr>
        <p:spPr>
          <a:xfrm>
            <a:off x="4346952" y="5589240"/>
            <a:ext cx="786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/>
              <a:t>Coupe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08710892-E1F9-48A5-97D3-D6E937E5A413}"/>
              </a:ext>
            </a:extLst>
          </p:cNvPr>
          <p:cNvSpPr txBox="1"/>
          <p:nvPr/>
        </p:nvSpPr>
        <p:spPr>
          <a:xfrm>
            <a:off x="7183442" y="3501008"/>
            <a:ext cx="75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/>
              <a:t>Sedan</a:t>
            </a:r>
          </a:p>
        </p:txBody>
      </p:sp>
      <p:sp>
        <p:nvSpPr>
          <p:cNvPr id="19" name="Left-Right-Up Arrow 14">
            <a:extLst>
              <a:ext uri="{FF2B5EF4-FFF2-40B4-BE49-F238E27FC236}">
                <a16:creationId xmlns:a16="http://schemas.microsoft.com/office/drawing/2014/main" id="{EE9985A9-2BD8-487E-90D0-44298D8A6CBC}"/>
              </a:ext>
            </a:extLst>
          </p:cNvPr>
          <p:cNvSpPr/>
          <p:nvPr/>
        </p:nvSpPr>
        <p:spPr>
          <a:xfrm flipV="1">
            <a:off x="3477650" y="2492896"/>
            <a:ext cx="2304256" cy="1440160"/>
          </a:xfrm>
          <a:prstGeom prst="leftRightUpArrow">
            <a:avLst>
              <a:gd name="adj1" fmla="val 36023"/>
              <a:gd name="adj2" fmla="val 36023"/>
              <a:gd name="adj3" fmla="val 25000"/>
            </a:avLst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0000"/>
                </a:schemeClr>
              </a:gs>
              <a:gs pos="80000">
                <a:schemeClr val="accent1">
                  <a:shade val="93000"/>
                  <a:satMod val="130000"/>
                  <a:alpha val="20000"/>
                </a:schemeClr>
              </a:gs>
              <a:gs pos="100000">
                <a:schemeClr val="accent1">
                  <a:shade val="94000"/>
                  <a:satMod val="135000"/>
                  <a:alpha val="2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E15DB100-5B9D-4198-B986-3D64867905F9}"/>
              </a:ext>
            </a:extLst>
          </p:cNvPr>
          <p:cNvSpPr txBox="1"/>
          <p:nvPr/>
        </p:nvSpPr>
        <p:spPr>
          <a:xfrm>
            <a:off x="3981706" y="2816874"/>
            <a:ext cx="128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/>
              <a:t>Honda Civic</a:t>
            </a:r>
          </a:p>
        </p:txBody>
      </p:sp>
    </p:spTree>
    <p:extLst>
      <p:ext uri="{BB962C8B-B14F-4D97-AF65-F5344CB8AC3E}">
        <p14:creationId xmlns:p14="http://schemas.microsoft.com/office/powerpoint/2010/main" val="362051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634E1-DE4F-7347-8D8B-328B3FC3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6DD9A-F90D-AB46-B902-1FB46536B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13E5B-8778-6C4A-9F6A-6023D5AA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CF53F0-21C1-43F9-BC3D-7309A5D2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188640"/>
            <a:ext cx="7614846" cy="1143000"/>
          </a:xfrm>
        </p:spPr>
        <p:txBody>
          <a:bodyPr/>
          <a:lstStyle/>
          <a:p>
            <a:r>
              <a:rPr lang="pt-BR" dirty="0"/>
              <a:t>Cooperação (versões rascunho)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69B5816-6B00-43EC-9BBB-E4FD011DCD2B}"/>
              </a:ext>
            </a:extLst>
          </p:cNvPr>
          <p:cNvGrpSpPr/>
          <p:nvPr/>
        </p:nvGrpSpPr>
        <p:grpSpPr>
          <a:xfrm>
            <a:off x="2902264" y="4211796"/>
            <a:ext cx="3118629" cy="2313548"/>
            <a:chOff x="467544" y="4221088"/>
            <a:chExt cx="3118629" cy="231354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8AB79BE-1EE0-484C-BFA8-E105BD2D5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544" y="4221088"/>
              <a:ext cx="1800000" cy="180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EB8267C7-267B-4631-9CBB-7F41F845DAC5}"/>
                </a:ext>
              </a:extLst>
            </p:cNvPr>
            <p:cNvSpPr txBox="1"/>
            <p:nvPr/>
          </p:nvSpPr>
          <p:spPr>
            <a:xfrm>
              <a:off x="526809" y="6165304"/>
              <a:ext cx="3059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r>
                <a:rPr lang="pt-BR" dirty="0"/>
                <a:t>Espaço de trabalho do João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8730A7-ADFC-43CA-AD9E-EAC65BE74F81}"/>
              </a:ext>
            </a:extLst>
          </p:cNvPr>
          <p:cNvGrpSpPr/>
          <p:nvPr/>
        </p:nvGrpSpPr>
        <p:grpSpPr>
          <a:xfrm>
            <a:off x="4990496" y="2987660"/>
            <a:ext cx="3167771" cy="2313548"/>
            <a:chOff x="3856260" y="4221088"/>
            <a:chExt cx="3167771" cy="231354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959D66-F6F7-4E7E-9124-900191C70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6260" y="4221088"/>
              <a:ext cx="1800000" cy="180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6C95DA88-772E-4AF6-8042-61CE67E70DB3}"/>
                </a:ext>
              </a:extLst>
            </p:cNvPr>
            <p:cNvSpPr txBox="1"/>
            <p:nvPr/>
          </p:nvSpPr>
          <p:spPr>
            <a:xfrm>
              <a:off x="3888024" y="6165304"/>
              <a:ext cx="3136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r>
                <a:rPr lang="pt-BR" dirty="0"/>
                <a:t>Espaço de trabalho da Maria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22ED6D-353D-4554-AA9C-59DF0C359546}"/>
              </a:ext>
            </a:extLst>
          </p:cNvPr>
          <p:cNvGrpSpPr/>
          <p:nvPr/>
        </p:nvGrpSpPr>
        <p:grpSpPr>
          <a:xfrm>
            <a:off x="6934712" y="1547500"/>
            <a:ext cx="2173792" cy="2590547"/>
            <a:chOff x="6804448" y="4221088"/>
            <a:chExt cx="2173792" cy="259054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90E8E9B-85BD-437A-81EF-AF738A263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6456" y="4221088"/>
              <a:ext cx="1800000" cy="180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1B18ED3B-C05F-463A-AEBA-857578A595BA}"/>
                </a:ext>
              </a:extLst>
            </p:cNvPr>
            <p:cNvSpPr txBox="1"/>
            <p:nvPr/>
          </p:nvSpPr>
          <p:spPr>
            <a:xfrm>
              <a:off x="6804448" y="6165304"/>
              <a:ext cx="21737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r>
                <a:rPr lang="pt-BR" dirty="0"/>
                <a:t>Espaço de trabalho </a:t>
              </a:r>
              <a:br>
                <a:rPr lang="pt-BR" dirty="0"/>
              </a:br>
              <a:r>
                <a:rPr lang="pt-BR" dirty="0"/>
                <a:t>do Pedro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D90620-45DC-4B1E-B4B3-905E67580433}"/>
              </a:ext>
            </a:extLst>
          </p:cNvPr>
          <p:cNvGrpSpPr/>
          <p:nvPr/>
        </p:nvGrpSpPr>
        <p:grpSpPr>
          <a:xfrm>
            <a:off x="309976" y="1979548"/>
            <a:ext cx="1799992" cy="2304256"/>
            <a:chOff x="3851920" y="1628800"/>
            <a:chExt cx="1799992" cy="23042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6BFDA47-0286-48C7-98B3-0A75EBD93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1920" y="1628800"/>
              <a:ext cx="1799992" cy="17999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66321B39-3B54-42C0-803C-63944D60A661}"/>
                </a:ext>
              </a:extLst>
            </p:cNvPr>
            <p:cNvSpPr txBox="1"/>
            <p:nvPr/>
          </p:nvSpPr>
          <p:spPr>
            <a:xfrm>
              <a:off x="4069935" y="3563724"/>
              <a:ext cx="1480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r>
                <a:rPr lang="pt-BR" dirty="0"/>
                <a:t>Versão base</a:t>
              </a:r>
            </a:p>
          </p:txBody>
        </p:sp>
      </p:grpSp>
      <p:sp>
        <p:nvSpPr>
          <p:cNvPr id="13" name="Right Arrow 26">
            <a:extLst>
              <a:ext uri="{FF2B5EF4-FFF2-40B4-BE49-F238E27FC236}">
                <a16:creationId xmlns:a16="http://schemas.microsoft.com/office/drawing/2014/main" id="{9700C980-7530-4297-99D8-3E7CA00D62E3}"/>
              </a:ext>
            </a:extLst>
          </p:cNvPr>
          <p:cNvSpPr/>
          <p:nvPr/>
        </p:nvSpPr>
        <p:spPr>
          <a:xfrm>
            <a:off x="2326200" y="1763524"/>
            <a:ext cx="4176464" cy="86409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19000"/>
                </a:schemeClr>
              </a:gs>
              <a:gs pos="80000">
                <a:schemeClr val="accent1">
                  <a:shade val="93000"/>
                  <a:satMod val="130000"/>
                  <a:alpha val="19000"/>
                </a:schemeClr>
              </a:gs>
              <a:gs pos="100000">
                <a:schemeClr val="accent1">
                  <a:shade val="94000"/>
                  <a:satMod val="135000"/>
                  <a:alpha val="1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4" name="Right Arrow 27">
            <a:extLst>
              <a:ext uri="{FF2B5EF4-FFF2-40B4-BE49-F238E27FC236}">
                <a16:creationId xmlns:a16="http://schemas.microsoft.com/office/drawing/2014/main" id="{86C2F5CB-1FDD-42C7-A285-57DEC4195F94}"/>
              </a:ext>
            </a:extLst>
          </p:cNvPr>
          <p:cNvSpPr/>
          <p:nvPr/>
        </p:nvSpPr>
        <p:spPr>
          <a:xfrm>
            <a:off x="2398208" y="2843644"/>
            <a:ext cx="2232248" cy="86409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19000"/>
                </a:schemeClr>
              </a:gs>
              <a:gs pos="80000">
                <a:schemeClr val="accent1">
                  <a:shade val="93000"/>
                  <a:satMod val="130000"/>
                  <a:alpha val="19000"/>
                </a:schemeClr>
              </a:gs>
              <a:gs pos="100000">
                <a:schemeClr val="accent1">
                  <a:shade val="94000"/>
                  <a:satMod val="135000"/>
                  <a:alpha val="1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5" name="Bent Arrow 28">
            <a:extLst>
              <a:ext uri="{FF2B5EF4-FFF2-40B4-BE49-F238E27FC236}">
                <a16:creationId xmlns:a16="http://schemas.microsoft.com/office/drawing/2014/main" id="{4620FF07-F404-4A91-B7C0-A6CBF9743167}"/>
              </a:ext>
            </a:extLst>
          </p:cNvPr>
          <p:cNvSpPr/>
          <p:nvPr/>
        </p:nvSpPr>
        <p:spPr>
          <a:xfrm flipV="1">
            <a:off x="1030056" y="4355812"/>
            <a:ext cx="1584176" cy="1368152"/>
          </a:xfrm>
          <a:prstGeom prst="bentArrow">
            <a:avLst>
              <a:gd name="adj1" fmla="val 37764"/>
              <a:gd name="adj2" fmla="val 33702"/>
              <a:gd name="adj3" fmla="val 29642"/>
              <a:gd name="adj4" fmla="val 43750"/>
            </a:avLst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18000"/>
                </a:schemeClr>
              </a:gs>
              <a:gs pos="80000">
                <a:schemeClr val="accent1">
                  <a:shade val="93000"/>
                  <a:satMod val="130000"/>
                  <a:alpha val="18000"/>
                </a:schemeClr>
              </a:gs>
              <a:gs pos="100000">
                <a:schemeClr val="accent1">
                  <a:shade val="94000"/>
                  <a:satMod val="135000"/>
                  <a:alpha val="1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951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634E1-DE4F-7347-8D8B-328B3FC3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6DD9A-F90D-AB46-B902-1FB46536B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13E5B-8778-6C4A-9F6A-6023D5AA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CF53F0-21C1-43F9-BC3D-7309A5D2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88640"/>
            <a:ext cx="8118902" cy="1143000"/>
          </a:xfrm>
        </p:spPr>
        <p:txBody>
          <a:bodyPr/>
          <a:lstStyle/>
          <a:p>
            <a:r>
              <a:rPr lang="pt-BR" dirty="0"/>
              <a:t>Versões de rascunho podem ser combinadas (operação de </a:t>
            </a:r>
            <a:r>
              <a:rPr lang="pt-BR" i="1" dirty="0"/>
              <a:t>merge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6D2C6-3B13-4694-9454-7E5A8A8FD3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773" y="3645024"/>
            <a:ext cx="180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AC4F07-D7D6-4909-BF4E-CD445D4612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3645028"/>
            <a:ext cx="1799992" cy="17999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C6024D-6B90-4DA9-8A09-510BC06493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4018" y="3645024"/>
            <a:ext cx="180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DCE4F0-24DF-479E-AA56-60A6C6E9EE9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8264" y="3645024"/>
            <a:ext cx="180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3" name="Notched Right Arrow 21">
            <a:extLst>
              <a:ext uri="{FF2B5EF4-FFF2-40B4-BE49-F238E27FC236}">
                <a16:creationId xmlns:a16="http://schemas.microsoft.com/office/drawing/2014/main" id="{9921595D-9A16-49DD-8726-83D14BFD6DB9}"/>
              </a:ext>
            </a:extLst>
          </p:cNvPr>
          <p:cNvSpPr/>
          <p:nvPr/>
        </p:nvSpPr>
        <p:spPr>
          <a:xfrm>
            <a:off x="0" y="5517232"/>
            <a:ext cx="9144000" cy="864096"/>
          </a:xfrm>
          <a:prstGeom prst="notchedRightArrow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11000"/>
                </a:schemeClr>
              </a:gs>
              <a:gs pos="80000">
                <a:schemeClr val="accent1">
                  <a:shade val="93000"/>
                  <a:satMod val="130000"/>
                  <a:alpha val="11000"/>
                </a:schemeClr>
              </a:gs>
              <a:gs pos="100000">
                <a:schemeClr val="accent1">
                  <a:shade val="94000"/>
                  <a:satMod val="135000"/>
                  <a:alpha val="1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530DF-89ED-460E-9CCB-6E91883260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696" y="1772816"/>
            <a:ext cx="72000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5" name="TextBox 24">
            <a:extLst>
              <a:ext uri="{FF2B5EF4-FFF2-40B4-BE49-F238E27FC236}">
                <a16:creationId xmlns:a16="http://schemas.microsoft.com/office/drawing/2014/main" id="{CDEA471E-E689-4E18-896E-44223226DCF0}"/>
              </a:ext>
            </a:extLst>
          </p:cNvPr>
          <p:cNvSpPr txBox="1"/>
          <p:nvPr/>
        </p:nvSpPr>
        <p:spPr>
          <a:xfrm>
            <a:off x="1798552" y="2636912"/>
            <a:ext cx="68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dirty="0"/>
              <a:t>João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DC2EB2-6EDA-4548-AAF3-1521CF3530C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1960" y="1772816"/>
            <a:ext cx="72000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7" name="TextBox 27">
            <a:extLst>
              <a:ext uri="{FF2B5EF4-FFF2-40B4-BE49-F238E27FC236}">
                <a16:creationId xmlns:a16="http://schemas.microsoft.com/office/drawing/2014/main" id="{2AD74EA7-4C07-4E37-90AA-A91A29484E85}"/>
              </a:ext>
            </a:extLst>
          </p:cNvPr>
          <p:cNvSpPr txBox="1"/>
          <p:nvPr/>
        </p:nvSpPr>
        <p:spPr>
          <a:xfrm>
            <a:off x="4170180" y="2636912"/>
            <a:ext cx="76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dirty="0"/>
              <a:t>Maria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1D4B26-4667-4AAC-9790-67AE2E386F2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232" y="1772816"/>
            <a:ext cx="72000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9" name="TextBox 30">
            <a:extLst>
              <a:ext uri="{FF2B5EF4-FFF2-40B4-BE49-F238E27FC236}">
                <a16:creationId xmlns:a16="http://schemas.microsoft.com/office/drawing/2014/main" id="{6C43F232-A370-430E-AE01-62F619240C4C}"/>
              </a:ext>
            </a:extLst>
          </p:cNvPr>
          <p:cNvSpPr txBox="1"/>
          <p:nvPr/>
        </p:nvSpPr>
        <p:spPr>
          <a:xfrm>
            <a:off x="6651688" y="2636912"/>
            <a:ext cx="80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dirty="0"/>
              <a:t>Pedro</a:t>
            </a:r>
          </a:p>
        </p:txBody>
      </p:sp>
      <p:sp>
        <p:nvSpPr>
          <p:cNvPr id="20" name="Bent Arrow 31">
            <a:extLst>
              <a:ext uri="{FF2B5EF4-FFF2-40B4-BE49-F238E27FC236}">
                <a16:creationId xmlns:a16="http://schemas.microsoft.com/office/drawing/2014/main" id="{EC25CD6C-403F-4F0B-A87A-C9F5A561D387}"/>
              </a:ext>
            </a:extLst>
          </p:cNvPr>
          <p:cNvSpPr/>
          <p:nvPr/>
        </p:nvSpPr>
        <p:spPr>
          <a:xfrm rot="5400000">
            <a:off x="2799232" y="2033416"/>
            <a:ext cx="813816" cy="868680"/>
          </a:xfrm>
          <a:prstGeom prst="bentArrow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0000"/>
                </a:schemeClr>
              </a:gs>
              <a:gs pos="80000">
                <a:schemeClr val="accent1">
                  <a:shade val="93000"/>
                  <a:satMod val="130000"/>
                  <a:alpha val="20000"/>
                </a:schemeClr>
              </a:gs>
              <a:gs pos="100000">
                <a:schemeClr val="accent1">
                  <a:shade val="94000"/>
                  <a:satMod val="135000"/>
                  <a:alpha val="2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Bent Arrow 32">
            <a:extLst>
              <a:ext uri="{FF2B5EF4-FFF2-40B4-BE49-F238E27FC236}">
                <a16:creationId xmlns:a16="http://schemas.microsoft.com/office/drawing/2014/main" id="{82EFFC8F-F9D9-4092-A6AB-7753F447B8EC}"/>
              </a:ext>
            </a:extLst>
          </p:cNvPr>
          <p:cNvSpPr/>
          <p:nvPr/>
        </p:nvSpPr>
        <p:spPr>
          <a:xfrm rot="5400000">
            <a:off x="5175496" y="2033416"/>
            <a:ext cx="813816" cy="868680"/>
          </a:xfrm>
          <a:prstGeom prst="bentArrow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0000"/>
                </a:schemeClr>
              </a:gs>
              <a:gs pos="80000">
                <a:schemeClr val="accent1">
                  <a:shade val="93000"/>
                  <a:satMod val="130000"/>
                  <a:alpha val="20000"/>
                </a:schemeClr>
              </a:gs>
              <a:gs pos="100000">
                <a:schemeClr val="accent1">
                  <a:shade val="94000"/>
                  <a:satMod val="135000"/>
                  <a:alpha val="2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Bent Arrow 33">
            <a:extLst>
              <a:ext uri="{FF2B5EF4-FFF2-40B4-BE49-F238E27FC236}">
                <a16:creationId xmlns:a16="http://schemas.microsoft.com/office/drawing/2014/main" id="{8F8969A5-0F9C-4984-AD95-F41F2F45077B}"/>
              </a:ext>
            </a:extLst>
          </p:cNvPr>
          <p:cNvSpPr/>
          <p:nvPr/>
        </p:nvSpPr>
        <p:spPr>
          <a:xfrm rot="5400000">
            <a:off x="7623768" y="2033416"/>
            <a:ext cx="813816" cy="868680"/>
          </a:xfrm>
          <a:prstGeom prst="bentArrow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0000"/>
                </a:schemeClr>
              </a:gs>
              <a:gs pos="80000">
                <a:schemeClr val="accent1">
                  <a:shade val="93000"/>
                  <a:satMod val="130000"/>
                  <a:alpha val="20000"/>
                </a:schemeClr>
              </a:gs>
              <a:gs pos="100000">
                <a:schemeClr val="accent1">
                  <a:shade val="94000"/>
                  <a:satMod val="135000"/>
                  <a:alpha val="2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TextBox 34">
            <a:extLst>
              <a:ext uri="{FF2B5EF4-FFF2-40B4-BE49-F238E27FC236}">
                <a16:creationId xmlns:a16="http://schemas.microsoft.com/office/drawing/2014/main" id="{9AA59301-D2A7-484E-B17E-7C0FCAB9AF03}"/>
              </a:ext>
            </a:extLst>
          </p:cNvPr>
          <p:cNvSpPr txBox="1"/>
          <p:nvPr/>
        </p:nvSpPr>
        <p:spPr>
          <a:xfrm>
            <a:off x="3923928" y="5733256"/>
            <a:ext cx="113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/>
              <a:t>Revisões</a:t>
            </a:r>
          </a:p>
        </p:txBody>
      </p:sp>
    </p:spTree>
    <p:extLst>
      <p:ext uri="{BB962C8B-B14F-4D97-AF65-F5344CB8AC3E}">
        <p14:creationId xmlns:p14="http://schemas.microsoft.com/office/powerpoint/2010/main" val="891410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7CAD-7DA7-4846-8ED2-64EB94ED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Conflitos podem ocorrer durante o </a:t>
            </a:r>
            <a:r>
              <a:rPr lang="pt-BR" i="1" dirty="0"/>
              <a:t>merge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B4A5D-4EAF-4A59-97E2-7CEE1B50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4ACAD-90FA-41E4-BFDF-76C6A54C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1319C-FB55-4A2D-9490-4E9A940A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25</a:t>
            </a:fld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0E6C10-4C58-463F-8C29-F0F5F2667E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80" y="1628880"/>
            <a:ext cx="72000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421183-7705-4370-9B85-A3345189D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773" y="3717032"/>
            <a:ext cx="180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4CE8AF-FA08-47FE-845B-832152AA65B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3717036"/>
            <a:ext cx="1799992" cy="17999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3" name="Notched Right Arrow 21">
            <a:extLst>
              <a:ext uri="{FF2B5EF4-FFF2-40B4-BE49-F238E27FC236}">
                <a16:creationId xmlns:a16="http://schemas.microsoft.com/office/drawing/2014/main" id="{3F1558D5-75BC-4205-A068-6D3C3D00DCF3}"/>
              </a:ext>
            </a:extLst>
          </p:cNvPr>
          <p:cNvSpPr/>
          <p:nvPr/>
        </p:nvSpPr>
        <p:spPr>
          <a:xfrm>
            <a:off x="0" y="5589240"/>
            <a:ext cx="9144000" cy="864096"/>
          </a:xfrm>
          <a:prstGeom prst="notchedRightArrow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11000"/>
                </a:schemeClr>
              </a:gs>
              <a:gs pos="80000">
                <a:schemeClr val="accent1">
                  <a:shade val="93000"/>
                  <a:satMod val="130000"/>
                  <a:alpha val="11000"/>
                </a:schemeClr>
              </a:gs>
              <a:gs pos="100000">
                <a:schemeClr val="accent1">
                  <a:shade val="94000"/>
                  <a:satMod val="135000"/>
                  <a:alpha val="1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EC44F6-8362-4F9C-9DA4-EB062D8A41F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696" y="1844824"/>
            <a:ext cx="72000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5" name="TextBox 24">
            <a:extLst>
              <a:ext uri="{FF2B5EF4-FFF2-40B4-BE49-F238E27FC236}">
                <a16:creationId xmlns:a16="http://schemas.microsoft.com/office/drawing/2014/main" id="{62A4E7AD-4F06-44EA-90E2-13D810BA1301}"/>
              </a:ext>
            </a:extLst>
          </p:cNvPr>
          <p:cNvSpPr txBox="1"/>
          <p:nvPr/>
        </p:nvSpPr>
        <p:spPr>
          <a:xfrm>
            <a:off x="1870560" y="2708920"/>
            <a:ext cx="68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/>
              <a:t>João</a:t>
            </a: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A75A31FF-5F4D-4E52-8D39-21E73B9D853D}"/>
              </a:ext>
            </a:extLst>
          </p:cNvPr>
          <p:cNvSpPr txBox="1"/>
          <p:nvPr/>
        </p:nvSpPr>
        <p:spPr>
          <a:xfrm>
            <a:off x="4139952" y="2708920"/>
            <a:ext cx="77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/>
              <a:t>Paulo</a:t>
            </a:r>
          </a:p>
        </p:txBody>
      </p:sp>
      <p:sp>
        <p:nvSpPr>
          <p:cNvPr id="17" name="Bent Arrow 31">
            <a:extLst>
              <a:ext uri="{FF2B5EF4-FFF2-40B4-BE49-F238E27FC236}">
                <a16:creationId xmlns:a16="http://schemas.microsoft.com/office/drawing/2014/main" id="{62893801-A003-4877-BE64-0BA773CF70E1}"/>
              </a:ext>
            </a:extLst>
          </p:cNvPr>
          <p:cNvSpPr/>
          <p:nvPr/>
        </p:nvSpPr>
        <p:spPr>
          <a:xfrm rot="5400000">
            <a:off x="2799232" y="2105424"/>
            <a:ext cx="813816" cy="868680"/>
          </a:xfrm>
          <a:prstGeom prst="bentArrow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0000"/>
                </a:schemeClr>
              </a:gs>
              <a:gs pos="80000">
                <a:schemeClr val="accent1">
                  <a:shade val="93000"/>
                  <a:satMod val="130000"/>
                  <a:alpha val="20000"/>
                </a:schemeClr>
              </a:gs>
              <a:gs pos="100000">
                <a:schemeClr val="accent1">
                  <a:shade val="94000"/>
                  <a:satMod val="135000"/>
                  <a:alpha val="2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Bent Arrow 32">
            <a:extLst>
              <a:ext uri="{FF2B5EF4-FFF2-40B4-BE49-F238E27FC236}">
                <a16:creationId xmlns:a16="http://schemas.microsoft.com/office/drawing/2014/main" id="{379C9B3A-0779-4634-B5C8-B3D7B04BC422}"/>
              </a:ext>
            </a:extLst>
          </p:cNvPr>
          <p:cNvSpPr/>
          <p:nvPr/>
        </p:nvSpPr>
        <p:spPr>
          <a:xfrm rot="5400000">
            <a:off x="5175496" y="2105424"/>
            <a:ext cx="813816" cy="868680"/>
          </a:xfrm>
          <a:prstGeom prst="bentArrow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0000"/>
                </a:schemeClr>
              </a:gs>
              <a:gs pos="80000">
                <a:schemeClr val="accent1">
                  <a:shade val="93000"/>
                  <a:satMod val="130000"/>
                  <a:alpha val="20000"/>
                </a:schemeClr>
              </a:gs>
              <a:gs pos="100000">
                <a:schemeClr val="accent1">
                  <a:shade val="94000"/>
                  <a:satMod val="135000"/>
                  <a:alpha val="2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Bent Arrow 33">
            <a:extLst>
              <a:ext uri="{FF2B5EF4-FFF2-40B4-BE49-F238E27FC236}">
                <a16:creationId xmlns:a16="http://schemas.microsoft.com/office/drawing/2014/main" id="{2E85B3B2-C343-480F-BCD6-DB2BB941DEF7}"/>
              </a:ext>
            </a:extLst>
          </p:cNvPr>
          <p:cNvSpPr/>
          <p:nvPr/>
        </p:nvSpPr>
        <p:spPr>
          <a:xfrm rot="5400000">
            <a:off x="7623768" y="2105424"/>
            <a:ext cx="813816" cy="868680"/>
          </a:xfrm>
          <a:prstGeom prst="bentArrow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0000"/>
                </a:schemeClr>
              </a:gs>
              <a:gs pos="80000">
                <a:schemeClr val="accent1">
                  <a:shade val="93000"/>
                  <a:satMod val="130000"/>
                  <a:alpha val="20000"/>
                </a:schemeClr>
              </a:gs>
              <a:gs pos="100000">
                <a:schemeClr val="accent1">
                  <a:shade val="94000"/>
                  <a:satMod val="135000"/>
                  <a:alpha val="2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TextBox 34">
            <a:extLst>
              <a:ext uri="{FF2B5EF4-FFF2-40B4-BE49-F238E27FC236}">
                <a16:creationId xmlns:a16="http://schemas.microsoft.com/office/drawing/2014/main" id="{C9023BCC-C37D-4183-A624-CDF884327C81}"/>
              </a:ext>
            </a:extLst>
          </p:cNvPr>
          <p:cNvSpPr txBox="1"/>
          <p:nvPr/>
        </p:nvSpPr>
        <p:spPr>
          <a:xfrm>
            <a:off x="3923928" y="5805264"/>
            <a:ext cx="113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/>
              <a:t>Revisões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06060B-59E4-407F-8104-69929E7DC1B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040" y="1844824"/>
            <a:ext cx="72000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2" name="Multiply 8">
            <a:extLst>
              <a:ext uri="{FF2B5EF4-FFF2-40B4-BE49-F238E27FC236}">
                <a16:creationId xmlns:a16="http://schemas.microsoft.com/office/drawing/2014/main" id="{A5F5209B-2905-45CA-8426-3D56A3B1D25F}"/>
              </a:ext>
            </a:extLst>
          </p:cNvPr>
          <p:cNvSpPr/>
          <p:nvPr/>
        </p:nvSpPr>
        <p:spPr>
          <a:xfrm>
            <a:off x="5364088" y="3090664"/>
            <a:ext cx="914400" cy="91440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C3CDD9-51F5-4D0F-B3B5-65ABA25DAA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6256" y="2132856"/>
            <a:ext cx="72000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510E43-5F97-487A-86DF-D53FC12D2BB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320" y="2204864"/>
            <a:ext cx="720000" cy="72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FFCCA0-5A46-4CAB-AA30-E584D78812E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0272" y="3717032"/>
            <a:ext cx="180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6" name="U-Turn Arrow 10">
            <a:extLst>
              <a:ext uri="{FF2B5EF4-FFF2-40B4-BE49-F238E27FC236}">
                <a16:creationId xmlns:a16="http://schemas.microsoft.com/office/drawing/2014/main" id="{A01B8923-7475-43F7-A505-19139DBF9BF4}"/>
              </a:ext>
            </a:extLst>
          </p:cNvPr>
          <p:cNvSpPr/>
          <p:nvPr/>
        </p:nvSpPr>
        <p:spPr>
          <a:xfrm flipV="1">
            <a:off x="5724128" y="4221088"/>
            <a:ext cx="886968" cy="877824"/>
          </a:xfrm>
          <a:prstGeom prst="uturnArrow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2000"/>
                </a:schemeClr>
              </a:gs>
              <a:gs pos="80000">
                <a:schemeClr val="accent1">
                  <a:shade val="93000"/>
                  <a:satMod val="130000"/>
                  <a:alpha val="22000"/>
                </a:schemeClr>
              </a:gs>
              <a:gs pos="100000">
                <a:schemeClr val="accent1">
                  <a:shade val="94000"/>
                  <a:satMod val="135000"/>
                  <a:alpha val="22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980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634E1-DE4F-7347-8D8B-328B3FC3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6DD9A-F90D-AB46-B902-1FB46536B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13E5B-8778-6C4A-9F6A-6023D5AA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CF53F0-21C1-43F9-BC3D-7309A5D2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2-way merge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BB1E9F-3C63-4397-90CF-0CA79253C1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7684" y="1532792"/>
            <a:ext cx="180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AA7D13-C890-44EB-A915-2560171CA1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316" y="1532792"/>
            <a:ext cx="180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cxnSp>
        <p:nvCxnSpPr>
          <p:cNvPr id="11" name="AutoShape 17">
            <a:extLst>
              <a:ext uri="{FF2B5EF4-FFF2-40B4-BE49-F238E27FC236}">
                <a16:creationId xmlns:a16="http://schemas.microsoft.com/office/drawing/2014/main" id="{A99E236D-C28B-4316-B741-6B87E5EABBD0}"/>
              </a:ext>
            </a:extLst>
          </p:cNvPr>
          <p:cNvCxnSpPr>
            <a:cxnSpLocks noChangeShapeType="1"/>
            <a:stCxn id="10" idx="1"/>
            <a:endCxn id="13" idx="0"/>
          </p:cNvCxnSpPr>
          <p:nvPr/>
        </p:nvCxnSpPr>
        <p:spPr bwMode="auto">
          <a:xfrm rot="10800000" flipV="1">
            <a:off x="4597054" y="2432792"/>
            <a:ext cx="1019263" cy="1692088"/>
          </a:xfrm>
          <a:prstGeom prst="bentConnector2">
            <a:avLst/>
          </a:prstGeom>
          <a:noFill/>
          <a:ln w="19050">
            <a:solidFill>
              <a:schemeClr val="accent1"/>
            </a:solidFill>
            <a:miter lim="800000"/>
            <a:headEnd/>
            <a:tailEnd type="triangle" w="lg" len="med"/>
          </a:ln>
        </p:spPr>
      </p:cxnSp>
      <p:cxnSp>
        <p:nvCxnSpPr>
          <p:cNvPr id="12" name="AutoShape 16">
            <a:extLst>
              <a:ext uri="{FF2B5EF4-FFF2-40B4-BE49-F238E27FC236}">
                <a16:creationId xmlns:a16="http://schemas.microsoft.com/office/drawing/2014/main" id="{9CBF810E-DA6F-427E-AEC5-2BEFA27D725A}"/>
              </a:ext>
            </a:extLst>
          </p:cNvPr>
          <p:cNvCxnSpPr>
            <a:cxnSpLocks noChangeShapeType="1"/>
            <a:stCxn id="9" idx="3"/>
            <a:endCxn id="13" idx="0"/>
          </p:cNvCxnSpPr>
          <p:nvPr/>
        </p:nvCxnSpPr>
        <p:spPr bwMode="auto">
          <a:xfrm>
            <a:off x="3527684" y="2432792"/>
            <a:ext cx="1069369" cy="1692088"/>
          </a:xfrm>
          <a:prstGeom prst="bentConnector2">
            <a:avLst/>
          </a:prstGeom>
          <a:noFill/>
          <a:ln w="19050">
            <a:solidFill>
              <a:schemeClr val="accent1"/>
            </a:solidFill>
            <a:miter lim="800000"/>
            <a:headEnd/>
            <a:tailEnd type="triangle" w="lg" len="med"/>
          </a:ln>
        </p:spPr>
      </p:cxnSp>
      <p:sp>
        <p:nvSpPr>
          <p:cNvPr id="13" name="TextBox 2">
            <a:extLst>
              <a:ext uri="{FF2B5EF4-FFF2-40B4-BE49-F238E27FC236}">
                <a16:creationId xmlns:a16="http://schemas.microsoft.com/office/drawing/2014/main" id="{625CE57A-6080-443E-A95D-525826FC62FB}"/>
              </a:ext>
            </a:extLst>
          </p:cNvPr>
          <p:cNvSpPr txBox="1"/>
          <p:nvPr/>
        </p:nvSpPr>
        <p:spPr>
          <a:xfrm>
            <a:off x="4247964" y="4124880"/>
            <a:ext cx="6981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02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19BC-9ECC-4D15-95BA-614B5A544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3-way merge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BFB5F-5775-4AF3-B4E9-9A99BADEA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05B6A-05E3-48CF-8DEA-55B623D0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AE963-EDF4-4BAB-8645-E0D5380E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27</a:t>
            </a:fld>
            <a:endParaRPr lang="pt-BR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E926F9A-2944-46DB-86CF-A3CC3A4C7A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2" y="3069160"/>
            <a:ext cx="180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A1AE6DC-5177-4288-AFF6-B0CD23BC26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4248" y="3069160"/>
            <a:ext cx="180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A8D4499-D8AB-4CA0-989D-B2A8F3C938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912" y="4293296"/>
            <a:ext cx="18000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FE747B8-8145-4857-80C3-20B14C089A3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5896" y="1484984"/>
            <a:ext cx="1816100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22AC7697-8A56-45AC-80C9-A227CBCD6FB5}"/>
              </a:ext>
            </a:extLst>
          </p:cNvPr>
          <p:cNvCxnSpPr>
            <a:cxnSpLocks noChangeShapeType="1"/>
            <a:stCxn id="27" idx="1"/>
            <a:endCxn id="28" idx="0"/>
          </p:cNvCxnSpPr>
          <p:nvPr/>
        </p:nvCxnSpPr>
        <p:spPr bwMode="auto">
          <a:xfrm rot="10800000" flipV="1">
            <a:off x="4679912" y="3969160"/>
            <a:ext cx="2124336" cy="324136"/>
          </a:xfrm>
          <a:prstGeom prst="bentConnector2">
            <a:avLst/>
          </a:prstGeom>
          <a:noFill/>
          <a:ln w="19050">
            <a:solidFill>
              <a:schemeClr val="accent1"/>
            </a:solidFill>
            <a:miter lim="800000"/>
            <a:headEnd/>
            <a:tailEnd type="triangle" w="lg" len="med"/>
          </a:ln>
        </p:spPr>
      </p:cxnSp>
      <p:cxnSp>
        <p:nvCxnSpPr>
          <p:cNvPr id="31" name="AutoShape 16">
            <a:extLst>
              <a:ext uri="{FF2B5EF4-FFF2-40B4-BE49-F238E27FC236}">
                <a16:creationId xmlns:a16="http://schemas.microsoft.com/office/drawing/2014/main" id="{D93E2C29-5DCC-45AA-B1AC-8023C28AB6AC}"/>
              </a:ext>
            </a:extLst>
          </p:cNvPr>
          <p:cNvCxnSpPr>
            <a:cxnSpLocks noChangeShapeType="1"/>
            <a:stCxn id="26" idx="3"/>
            <a:endCxn id="28" idx="0"/>
          </p:cNvCxnSpPr>
          <p:nvPr/>
        </p:nvCxnSpPr>
        <p:spPr bwMode="auto">
          <a:xfrm>
            <a:off x="2339752" y="3969160"/>
            <a:ext cx="2340160" cy="324136"/>
          </a:xfrm>
          <a:prstGeom prst="bentConnector2">
            <a:avLst/>
          </a:prstGeom>
          <a:noFill/>
          <a:ln w="19050">
            <a:solidFill>
              <a:schemeClr val="accent1"/>
            </a:solidFill>
            <a:miter lim="800000"/>
            <a:headEnd/>
            <a:tailEnd type="triangle" w="lg" len="med"/>
          </a:ln>
        </p:spPr>
      </p:cxnSp>
      <p:cxnSp>
        <p:nvCxnSpPr>
          <p:cNvPr id="32" name="AutoShape 16">
            <a:extLst>
              <a:ext uri="{FF2B5EF4-FFF2-40B4-BE49-F238E27FC236}">
                <a16:creationId xmlns:a16="http://schemas.microsoft.com/office/drawing/2014/main" id="{9F47A7C8-21AE-46C9-8AC9-D189E7084A23}"/>
              </a:ext>
            </a:extLst>
          </p:cNvPr>
          <p:cNvCxnSpPr>
            <a:cxnSpLocks noChangeShapeType="1"/>
            <a:stCxn id="29" idx="1"/>
            <a:endCxn id="26" idx="0"/>
          </p:cNvCxnSpPr>
          <p:nvPr/>
        </p:nvCxnSpPr>
        <p:spPr bwMode="auto">
          <a:xfrm rot="10800000" flipV="1">
            <a:off x="1439752" y="2399384"/>
            <a:ext cx="2196144" cy="669776"/>
          </a:xfrm>
          <a:prstGeom prst="bentConnector2">
            <a:avLst/>
          </a:prstGeom>
          <a:noFill/>
          <a:ln w="19050">
            <a:solidFill>
              <a:schemeClr val="accent1"/>
            </a:solidFill>
            <a:miter lim="800000"/>
            <a:headEnd/>
            <a:tailEnd type="triangle" w="lg" len="med"/>
          </a:ln>
        </p:spPr>
      </p:cxnSp>
      <p:cxnSp>
        <p:nvCxnSpPr>
          <p:cNvPr id="33" name="AutoShape 16">
            <a:extLst>
              <a:ext uri="{FF2B5EF4-FFF2-40B4-BE49-F238E27FC236}">
                <a16:creationId xmlns:a16="http://schemas.microsoft.com/office/drawing/2014/main" id="{9FC7C019-95B7-4CF8-A3C7-6267511EA798}"/>
              </a:ext>
            </a:extLst>
          </p:cNvPr>
          <p:cNvCxnSpPr>
            <a:cxnSpLocks noChangeShapeType="1"/>
            <a:stCxn id="29" idx="3"/>
            <a:endCxn id="27" idx="0"/>
          </p:cNvCxnSpPr>
          <p:nvPr/>
        </p:nvCxnSpPr>
        <p:spPr bwMode="auto">
          <a:xfrm>
            <a:off x="5451996" y="2399384"/>
            <a:ext cx="2252252" cy="669776"/>
          </a:xfrm>
          <a:prstGeom prst="bentConnector2">
            <a:avLst/>
          </a:prstGeom>
          <a:noFill/>
          <a:ln w="19050">
            <a:solidFill>
              <a:schemeClr val="accent1"/>
            </a:solidFill>
            <a:miter lim="800000"/>
            <a:headEnd/>
            <a:tailEnd type="triangle" w="lg" len="med"/>
          </a:ln>
        </p:spPr>
      </p:cxnSp>
    </p:spTree>
    <p:extLst>
      <p:ext uri="{BB962C8B-B14F-4D97-AF65-F5344CB8AC3E}">
        <p14:creationId xmlns:p14="http://schemas.microsoft.com/office/powerpoint/2010/main" val="4276543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634E1-DE4F-7347-8D8B-328B3FC3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6DD9A-F90D-AB46-B902-1FB46536B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13E5B-8778-6C4A-9F6A-6023D5AA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28</a:t>
            </a:fld>
            <a:endParaRPr lang="pt-BR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CF53F0-21C1-43F9-BC3D-7309A5D2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Outras duas operações importantes…</a:t>
            </a:r>
            <a:endParaRPr lang="en-US" dirty="0"/>
          </a:p>
        </p:txBody>
      </p:sp>
      <p:sp>
        <p:nvSpPr>
          <p:cNvPr id="9" name="Content Placeholder 27">
            <a:extLst>
              <a:ext uri="{FF2B5EF4-FFF2-40B4-BE49-F238E27FC236}">
                <a16:creationId xmlns:a16="http://schemas.microsoft.com/office/drawing/2014/main" id="{B549C7A0-305F-434B-A31E-1F1228F57261}"/>
              </a:ext>
            </a:extLst>
          </p:cNvPr>
          <p:cNvSpPr>
            <a:spLocks noGrp="1"/>
          </p:cNvSpPr>
          <p:nvPr/>
        </p:nvSpPr>
        <p:spPr>
          <a:xfrm>
            <a:off x="142844" y="5757196"/>
            <a:ext cx="8858312" cy="5521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/>
              <a:t>… para guardar, transferir e compreender versões.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1AC424-9F58-42CF-8DD5-787DCB7EB4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821" y="1826362"/>
            <a:ext cx="14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8D0E10-1164-4121-8BA5-191A2DEB30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125" y="1826362"/>
            <a:ext cx="14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7E31DABE-219C-4F29-88BA-311529EF8DCE}"/>
              </a:ext>
            </a:extLst>
          </p:cNvPr>
          <p:cNvSpPr txBox="1"/>
          <p:nvPr/>
        </p:nvSpPr>
        <p:spPr>
          <a:xfrm>
            <a:off x="2781670" y="2315530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sz="2400"/>
              <a:t>Diff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2DE3B3C-4B80-4172-B407-6A2F157CA141}"/>
              </a:ext>
            </a:extLst>
          </p:cNvPr>
          <p:cNvSpPr txBox="1"/>
          <p:nvPr/>
        </p:nvSpPr>
        <p:spPr>
          <a:xfrm>
            <a:off x="5926189" y="2315530"/>
            <a:ext cx="36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sz="2400"/>
              <a:t>=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13D8C6-1E36-4108-9ECA-62F14F034D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6309" y="1772816"/>
            <a:ext cx="1166091" cy="15470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4D7070-3C89-49C9-B581-24294B8C5E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744" y="3951678"/>
            <a:ext cx="14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TextBox 23">
            <a:extLst>
              <a:ext uri="{FF2B5EF4-FFF2-40B4-BE49-F238E27FC236}">
                <a16:creationId xmlns:a16="http://schemas.microsoft.com/office/drawing/2014/main" id="{716A793E-280D-4B99-B898-EDB739F3187B}"/>
              </a:ext>
            </a:extLst>
          </p:cNvPr>
          <p:cNvSpPr txBox="1"/>
          <p:nvPr/>
        </p:nvSpPr>
        <p:spPr>
          <a:xfrm>
            <a:off x="2771800" y="4440846"/>
            <a:ext cx="971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sz="2400"/>
              <a:t>Patch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68ECA6-6E81-4A48-9E95-E7904B7993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7944" y="3898132"/>
            <a:ext cx="1166091" cy="15470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8" name="TextBox 25">
            <a:extLst>
              <a:ext uri="{FF2B5EF4-FFF2-40B4-BE49-F238E27FC236}">
                <a16:creationId xmlns:a16="http://schemas.microsoft.com/office/drawing/2014/main" id="{DCB42D9C-642A-4D02-9F76-B56F9E29A0AC}"/>
              </a:ext>
            </a:extLst>
          </p:cNvPr>
          <p:cNvSpPr txBox="1"/>
          <p:nvPr/>
        </p:nvSpPr>
        <p:spPr>
          <a:xfrm>
            <a:off x="5940152" y="4440846"/>
            <a:ext cx="36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sz="2400"/>
              <a:t>=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337AE8-06E4-431D-89B5-DB897E6EA4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6416" y="3951678"/>
            <a:ext cx="14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60337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70DAA-59AB-48CB-8A94-4B5A706B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Voltando pro Repositório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47C00-1D02-4B84-9426-E9AA6F35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8AE76-B20A-47BC-9C7C-683D6312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B48BA-A21D-49D2-B625-1CA6D2D3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29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70A85B-0733-4086-8F59-F939B231A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69" b="82397"/>
          <a:stretch/>
        </p:blipFill>
        <p:spPr>
          <a:xfrm>
            <a:off x="179512" y="4941168"/>
            <a:ext cx="2133600" cy="6480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56830E-B9AB-488A-BB7D-E63CFB6093DC}"/>
              </a:ext>
            </a:extLst>
          </p:cNvPr>
          <p:cNvSpPr/>
          <p:nvPr/>
        </p:nvSpPr>
        <p:spPr>
          <a:xfrm>
            <a:off x="647564" y="4026768"/>
            <a:ext cx="1152128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Área de Trabalho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EC98A1-B165-47E8-A0B8-ED5F35FFFCE7}"/>
              </a:ext>
            </a:extLst>
          </p:cNvPr>
          <p:cNvSpPr/>
          <p:nvPr/>
        </p:nvSpPr>
        <p:spPr>
          <a:xfrm>
            <a:off x="7200292" y="4026768"/>
            <a:ext cx="1296144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Repositório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A9BDF3-CA84-4A43-9ADB-F51905E8B062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1799692" y="4483968"/>
            <a:ext cx="540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309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Evolução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FC0988-C1BB-40AF-862D-2543E3125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953"/>
          <a:stretch/>
        </p:blipFill>
        <p:spPr>
          <a:xfrm>
            <a:off x="395536" y="1700808"/>
            <a:ext cx="4706774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2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EFEF-AF3C-284A-8B52-0F9B1FC1B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88640"/>
            <a:ext cx="7974886" cy="1143000"/>
          </a:xfrm>
        </p:spPr>
        <p:txBody>
          <a:bodyPr/>
          <a:lstStyle/>
          <a:p>
            <a:r>
              <a:rPr lang="pt-BR" dirty="0"/>
              <a:t>Conceitos básicos: </a:t>
            </a:r>
            <a:r>
              <a:rPr lang="pt-BR" i="1" dirty="0" err="1"/>
              <a:t>staging</a:t>
            </a:r>
            <a:r>
              <a:rPr lang="pt-BR" i="1" dirty="0"/>
              <a:t> </a:t>
            </a:r>
            <a:r>
              <a:rPr lang="pt-BR" i="1" dirty="0" err="1"/>
              <a:t>area</a:t>
            </a:r>
            <a:endParaRPr lang="pt-BR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D9143-1698-4BB4-8BA3-394BB0920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Área onde são colocados os arquivos que pretendemos enviar para o repositório</a:t>
            </a:r>
          </a:p>
          <a:p>
            <a:pPr lvl="1">
              <a:buFont typeface="Arial" pitchFamily="34" charset="0"/>
              <a:buChar char="•"/>
              <a:defRPr/>
            </a:pPr>
            <a:endParaRPr lang="pt-B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D4B0-8995-424C-85CC-1DD3631B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1101F-A800-704D-B0C0-A002045E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73541-6095-4B4F-AE89-83293C35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64FF590-6DB5-42E4-8F93-B751B47171D6}"/>
              </a:ext>
            </a:extLst>
          </p:cNvPr>
          <p:cNvSpPr/>
          <p:nvPr/>
        </p:nvSpPr>
        <p:spPr>
          <a:xfrm>
            <a:off x="647564" y="4026768"/>
            <a:ext cx="1152128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Área de Trabalho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8F6293-E681-4418-B345-DECA1718834B}"/>
              </a:ext>
            </a:extLst>
          </p:cNvPr>
          <p:cNvSpPr/>
          <p:nvPr/>
        </p:nvSpPr>
        <p:spPr>
          <a:xfrm>
            <a:off x="3959932" y="4026768"/>
            <a:ext cx="1152128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err="1"/>
              <a:t>Staging</a:t>
            </a:r>
            <a:r>
              <a:rPr lang="pt-BR" dirty="0"/>
              <a:t> </a:t>
            </a:r>
            <a:r>
              <a:rPr lang="pt-BR" dirty="0" err="1"/>
              <a:t>Area</a:t>
            </a:r>
            <a:endParaRPr lang="pt-BR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BF3942B-CC9A-4B1D-9ED0-71BA40E0DAC9}"/>
              </a:ext>
            </a:extLst>
          </p:cNvPr>
          <p:cNvSpPr/>
          <p:nvPr/>
        </p:nvSpPr>
        <p:spPr>
          <a:xfrm>
            <a:off x="7200292" y="4026768"/>
            <a:ext cx="1296144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Repositório</a:t>
            </a:r>
          </a:p>
        </p:txBody>
      </p:sp>
      <p:sp>
        <p:nvSpPr>
          <p:cNvPr id="88" name="Right Arrow 2">
            <a:extLst>
              <a:ext uri="{FF2B5EF4-FFF2-40B4-BE49-F238E27FC236}">
                <a16:creationId xmlns:a16="http://schemas.microsoft.com/office/drawing/2014/main" id="{D61B8874-3917-434D-897A-921BCF9FCFC3}"/>
              </a:ext>
            </a:extLst>
          </p:cNvPr>
          <p:cNvSpPr/>
          <p:nvPr/>
        </p:nvSpPr>
        <p:spPr>
          <a:xfrm>
            <a:off x="2375756" y="424279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89" name="Right Arrow 10">
            <a:extLst>
              <a:ext uri="{FF2B5EF4-FFF2-40B4-BE49-F238E27FC236}">
                <a16:creationId xmlns:a16="http://schemas.microsoft.com/office/drawing/2014/main" id="{E889D757-409E-4776-9F8B-2DB50C8AAA34}"/>
              </a:ext>
            </a:extLst>
          </p:cNvPr>
          <p:cNvSpPr/>
          <p:nvPr/>
        </p:nvSpPr>
        <p:spPr>
          <a:xfrm>
            <a:off x="5688124" y="424279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F3D80-8D09-4E68-BE1A-4BDCA89BD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69" b="82397"/>
          <a:stretch/>
        </p:blipFill>
        <p:spPr>
          <a:xfrm>
            <a:off x="179512" y="4941168"/>
            <a:ext cx="2133600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4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EFEF-AF3C-284A-8B52-0F9B1FC1B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88640"/>
            <a:ext cx="7974886" cy="1143000"/>
          </a:xfrm>
        </p:spPr>
        <p:txBody>
          <a:bodyPr/>
          <a:lstStyle/>
          <a:p>
            <a:r>
              <a:rPr lang="pt-BR" dirty="0"/>
              <a:t>Conceitos básicos: </a:t>
            </a:r>
            <a:r>
              <a:rPr lang="pt-BR" i="1" dirty="0" err="1"/>
              <a:t>staging</a:t>
            </a:r>
            <a:r>
              <a:rPr lang="pt-BR" i="1" dirty="0"/>
              <a:t> </a:t>
            </a:r>
            <a:r>
              <a:rPr lang="pt-BR" i="1" dirty="0" err="1"/>
              <a:t>area</a:t>
            </a:r>
            <a:endParaRPr lang="pt-BR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D9143-1698-4BB4-8BA3-394BB0920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Área onde são colocados os arquivos que pretendemos enviar para o repositório</a:t>
            </a:r>
          </a:p>
          <a:p>
            <a:pPr lvl="1">
              <a:buFont typeface="Arial" pitchFamily="34" charset="0"/>
              <a:buChar char="•"/>
              <a:defRPr/>
            </a:pPr>
            <a:endParaRPr lang="pt-B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D4B0-8995-424C-85CC-1DD3631B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1101F-A800-704D-B0C0-A002045E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73541-6095-4B4F-AE89-83293C35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64FF590-6DB5-42E4-8F93-B751B47171D6}"/>
              </a:ext>
            </a:extLst>
          </p:cNvPr>
          <p:cNvSpPr/>
          <p:nvPr/>
        </p:nvSpPr>
        <p:spPr>
          <a:xfrm>
            <a:off x="647564" y="4026768"/>
            <a:ext cx="1152128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Área de Trabalho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8F6293-E681-4418-B345-DECA1718834B}"/>
              </a:ext>
            </a:extLst>
          </p:cNvPr>
          <p:cNvSpPr/>
          <p:nvPr/>
        </p:nvSpPr>
        <p:spPr>
          <a:xfrm>
            <a:off x="3959932" y="4026768"/>
            <a:ext cx="1152128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err="1"/>
              <a:t>Staging</a:t>
            </a:r>
            <a:r>
              <a:rPr lang="pt-BR" dirty="0"/>
              <a:t> </a:t>
            </a:r>
            <a:r>
              <a:rPr lang="pt-BR" dirty="0" err="1"/>
              <a:t>Area</a:t>
            </a:r>
            <a:endParaRPr lang="pt-BR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BF3942B-CC9A-4B1D-9ED0-71BA40E0DAC9}"/>
              </a:ext>
            </a:extLst>
          </p:cNvPr>
          <p:cNvSpPr/>
          <p:nvPr/>
        </p:nvSpPr>
        <p:spPr>
          <a:xfrm>
            <a:off x="7200292" y="4026768"/>
            <a:ext cx="1296144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Repositório</a:t>
            </a:r>
          </a:p>
        </p:txBody>
      </p:sp>
      <p:sp>
        <p:nvSpPr>
          <p:cNvPr id="88" name="Right Arrow 2">
            <a:extLst>
              <a:ext uri="{FF2B5EF4-FFF2-40B4-BE49-F238E27FC236}">
                <a16:creationId xmlns:a16="http://schemas.microsoft.com/office/drawing/2014/main" id="{D61B8874-3917-434D-897A-921BCF9FCFC3}"/>
              </a:ext>
            </a:extLst>
          </p:cNvPr>
          <p:cNvSpPr/>
          <p:nvPr/>
        </p:nvSpPr>
        <p:spPr>
          <a:xfrm>
            <a:off x="2375756" y="424279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89" name="Right Arrow 10">
            <a:extLst>
              <a:ext uri="{FF2B5EF4-FFF2-40B4-BE49-F238E27FC236}">
                <a16:creationId xmlns:a16="http://schemas.microsoft.com/office/drawing/2014/main" id="{E889D757-409E-4776-9F8B-2DB50C8AAA34}"/>
              </a:ext>
            </a:extLst>
          </p:cNvPr>
          <p:cNvSpPr/>
          <p:nvPr/>
        </p:nvSpPr>
        <p:spPr>
          <a:xfrm>
            <a:off x="5688124" y="424279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01B7A-2BE3-4336-B555-CA1A7A5BEA52}"/>
              </a:ext>
            </a:extLst>
          </p:cNvPr>
          <p:cNvSpPr txBox="1"/>
          <p:nvPr/>
        </p:nvSpPr>
        <p:spPr>
          <a:xfrm>
            <a:off x="2610347" y="394149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add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15174-6666-40BD-A3A0-9A5B4A441F7C}"/>
              </a:ext>
            </a:extLst>
          </p:cNvPr>
          <p:cNvSpPr txBox="1"/>
          <p:nvPr/>
        </p:nvSpPr>
        <p:spPr>
          <a:xfrm>
            <a:off x="5705732" y="3937277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commit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6F1A30-E3F0-4159-B6C1-8F1EE2D4C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69" b="82397"/>
          <a:stretch/>
        </p:blipFill>
        <p:spPr>
          <a:xfrm>
            <a:off x="179512" y="4941168"/>
            <a:ext cx="2133600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15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EFEF-AF3C-284A-8B52-0F9B1FC1B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88640"/>
            <a:ext cx="7974886" cy="1143000"/>
          </a:xfrm>
        </p:spPr>
        <p:txBody>
          <a:bodyPr/>
          <a:lstStyle/>
          <a:p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&lt;path&gt;</a:t>
            </a:r>
            <a:endParaRPr lang="pt-BR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D9143-1698-4BB4-8BA3-394BB0920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Adiciona um arquivo na </a:t>
            </a:r>
            <a:r>
              <a:rPr lang="pt-BR" i="1" dirty="0" err="1"/>
              <a:t>staging</a:t>
            </a:r>
            <a:r>
              <a:rPr lang="pt-BR" i="1" dirty="0"/>
              <a:t> </a:t>
            </a:r>
            <a:r>
              <a:rPr lang="pt-BR" i="1" dirty="0" err="1"/>
              <a:t>area</a:t>
            </a:r>
            <a:r>
              <a:rPr lang="pt-BR" i="1" dirty="0"/>
              <a:t> </a:t>
            </a:r>
            <a:r>
              <a:rPr lang="pt-BR" dirty="0"/>
              <a:t>para ser enviado ao repositório no próximo </a:t>
            </a:r>
            <a:r>
              <a:rPr lang="pt-BR" i="1" dirty="0" err="1"/>
              <a:t>commit</a:t>
            </a:r>
            <a:endParaRPr lang="pt-BR" i="1" dirty="0"/>
          </a:p>
          <a:p>
            <a:pPr lvl="1">
              <a:buFont typeface="Arial" pitchFamily="34" charset="0"/>
              <a:buChar char="•"/>
              <a:defRPr/>
            </a:pPr>
            <a:endParaRPr lang="pt-B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D4B0-8995-424C-85CC-1DD3631B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1101F-A800-704D-B0C0-A002045E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73541-6095-4B4F-AE89-83293C35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64FF590-6DB5-42E4-8F93-B751B47171D6}"/>
              </a:ext>
            </a:extLst>
          </p:cNvPr>
          <p:cNvSpPr/>
          <p:nvPr/>
        </p:nvSpPr>
        <p:spPr>
          <a:xfrm>
            <a:off x="647564" y="4026768"/>
            <a:ext cx="1152128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Área de Trabalho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8F6293-E681-4418-B345-DECA1718834B}"/>
              </a:ext>
            </a:extLst>
          </p:cNvPr>
          <p:cNvSpPr/>
          <p:nvPr/>
        </p:nvSpPr>
        <p:spPr>
          <a:xfrm>
            <a:off x="3959932" y="4026768"/>
            <a:ext cx="1152128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err="1"/>
              <a:t>Staging</a:t>
            </a:r>
            <a:r>
              <a:rPr lang="pt-BR" dirty="0"/>
              <a:t> </a:t>
            </a:r>
            <a:r>
              <a:rPr lang="pt-BR" dirty="0" err="1"/>
              <a:t>Area</a:t>
            </a:r>
            <a:endParaRPr lang="pt-BR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BF3942B-CC9A-4B1D-9ED0-71BA40E0DAC9}"/>
              </a:ext>
            </a:extLst>
          </p:cNvPr>
          <p:cNvSpPr/>
          <p:nvPr/>
        </p:nvSpPr>
        <p:spPr>
          <a:xfrm>
            <a:off x="7200292" y="4026768"/>
            <a:ext cx="1296144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Repositório</a:t>
            </a:r>
          </a:p>
        </p:txBody>
      </p:sp>
      <p:sp>
        <p:nvSpPr>
          <p:cNvPr id="88" name="Right Arrow 2">
            <a:extLst>
              <a:ext uri="{FF2B5EF4-FFF2-40B4-BE49-F238E27FC236}">
                <a16:creationId xmlns:a16="http://schemas.microsoft.com/office/drawing/2014/main" id="{D61B8874-3917-434D-897A-921BCF9FCFC3}"/>
              </a:ext>
            </a:extLst>
          </p:cNvPr>
          <p:cNvSpPr/>
          <p:nvPr/>
        </p:nvSpPr>
        <p:spPr>
          <a:xfrm>
            <a:off x="2375756" y="424279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89" name="Right Arrow 10">
            <a:extLst>
              <a:ext uri="{FF2B5EF4-FFF2-40B4-BE49-F238E27FC236}">
                <a16:creationId xmlns:a16="http://schemas.microsoft.com/office/drawing/2014/main" id="{E889D757-409E-4776-9F8B-2DB50C8AAA34}"/>
              </a:ext>
            </a:extLst>
          </p:cNvPr>
          <p:cNvSpPr/>
          <p:nvPr/>
        </p:nvSpPr>
        <p:spPr>
          <a:xfrm>
            <a:off x="5688124" y="424279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01B7A-2BE3-4336-B555-CA1A7A5BEA52}"/>
              </a:ext>
            </a:extLst>
          </p:cNvPr>
          <p:cNvSpPr txBox="1"/>
          <p:nvPr/>
        </p:nvSpPr>
        <p:spPr>
          <a:xfrm>
            <a:off x="2610347" y="3941498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/>
              <a:t>add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15174-6666-40BD-A3A0-9A5B4A441F7C}"/>
              </a:ext>
            </a:extLst>
          </p:cNvPr>
          <p:cNvSpPr txBox="1"/>
          <p:nvPr/>
        </p:nvSpPr>
        <p:spPr>
          <a:xfrm>
            <a:off x="5705732" y="3937277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commit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6F1A30-E3F0-4159-B6C1-8F1EE2D4C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69" b="82397"/>
          <a:stretch/>
        </p:blipFill>
        <p:spPr>
          <a:xfrm>
            <a:off x="3491880" y="4941168"/>
            <a:ext cx="2133600" cy="6480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FF3ACF-7197-4036-ABE8-DC41E4542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75121"/>
            <a:ext cx="893639" cy="89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66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9B14D-0275-4936-9C24-0CF043E2C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status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21E4AD-20BA-4B85-AD4D-2E8F95A25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3878752"/>
            <a:ext cx="8640960" cy="2358559"/>
          </a:xfrm>
        </p:spPr>
        <p:txBody>
          <a:bodyPr>
            <a:normAutofit/>
          </a:bodyPr>
          <a:lstStyle/>
          <a:p>
            <a:r>
              <a:rPr lang="pt-BR" dirty="0"/>
              <a:t>Ainda não está no repositório, mas está pronto para ser enviado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08086-D9F3-47BC-BA1E-DE04193F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0AB33-1E77-4C58-AA3E-65D61AF6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E3F1F-6247-4F70-824E-B4EF2FCE6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33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38A887-A9E2-4788-9051-137A2FCC6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75121"/>
            <a:ext cx="893639" cy="893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4FACFB-04CB-4EE7-B792-CB2EAC35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535920"/>
            <a:ext cx="8101878" cy="221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61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EFEF-AF3C-284A-8B52-0F9B1FC1B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188640"/>
            <a:ext cx="7272808" cy="1143000"/>
          </a:xfrm>
        </p:spPr>
        <p:txBody>
          <a:bodyPr/>
          <a:lstStyle/>
          <a:p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commit</a:t>
            </a:r>
            <a:r>
              <a:rPr lang="pt-BR" dirty="0"/>
              <a:t> –m "mensagem"</a:t>
            </a:r>
            <a:endParaRPr lang="pt-BR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D9143-1698-4BB4-8BA3-394BB0920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Envia os arquivos que estão na </a:t>
            </a:r>
            <a:r>
              <a:rPr lang="pt-BR" i="1" dirty="0" err="1"/>
              <a:t>staging</a:t>
            </a:r>
            <a:r>
              <a:rPr lang="pt-BR" i="1" dirty="0"/>
              <a:t> </a:t>
            </a:r>
            <a:r>
              <a:rPr lang="pt-BR" i="1" dirty="0" err="1"/>
              <a:t>area</a:t>
            </a:r>
            <a:r>
              <a:rPr lang="pt-BR" dirty="0"/>
              <a:t> para o repositório</a:t>
            </a:r>
          </a:p>
          <a:p>
            <a:pPr lvl="1">
              <a:buFont typeface="Arial" pitchFamily="34" charset="0"/>
              <a:buChar char="•"/>
              <a:defRPr/>
            </a:pPr>
            <a:endParaRPr lang="pt-B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D4B0-8995-424C-85CC-1DD3631B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1101F-A800-704D-B0C0-A002045E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Uma Suave Introdução ao </a:t>
            </a:r>
            <a:r>
              <a:rPr lang="pt-BR" dirty="0" err="1"/>
              <a:t>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73541-6095-4B4F-AE89-83293C35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34</a:t>
            </a:fld>
            <a:endParaRPr lang="pt-B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64FF590-6DB5-42E4-8F93-B751B47171D6}"/>
              </a:ext>
            </a:extLst>
          </p:cNvPr>
          <p:cNvSpPr/>
          <p:nvPr/>
        </p:nvSpPr>
        <p:spPr>
          <a:xfrm>
            <a:off x="647564" y="4026768"/>
            <a:ext cx="1152128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Área de Trabalho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8F6293-E681-4418-B345-DECA1718834B}"/>
              </a:ext>
            </a:extLst>
          </p:cNvPr>
          <p:cNvSpPr/>
          <p:nvPr/>
        </p:nvSpPr>
        <p:spPr>
          <a:xfrm>
            <a:off x="3959932" y="4026768"/>
            <a:ext cx="1152128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err="1"/>
              <a:t>Staging</a:t>
            </a:r>
            <a:r>
              <a:rPr lang="pt-BR" dirty="0"/>
              <a:t> </a:t>
            </a:r>
            <a:r>
              <a:rPr lang="pt-BR" dirty="0" err="1"/>
              <a:t>Area</a:t>
            </a:r>
            <a:endParaRPr lang="pt-BR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BF3942B-CC9A-4B1D-9ED0-71BA40E0DAC9}"/>
              </a:ext>
            </a:extLst>
          </p:cNvPr>
          <p:cNvSpPr/>
          <p:nvPr/>
        </p:nvSpPr>
        <p:spPr>
          <a:xfrm>
            <a:off x="7200292" y="4026768"/>
            <a:ext cx="1296144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Repositório</a:t>
            </a:r>
          </a:p>
        </p:txBody>
      </p:sp>
      <p:sp>
        <p:nvSpPr>
          <p:cNvPr id="88" name="Right Arrow 2">
            <a:extLst>
              <a:ext uri="{FF2B5EF4-FFF2-40B4-BE49-F238E27FC236}">
                <a16:creationId xmlns:a16="http://schemas.microsoft.com/office/drawing/2014/main" id="{D61B8874-3917-434D-897A-921BCF9FCFC3}"/>
              </a:ext>
            </a:extLst>
          </p:cNvPr>
          <p:cNvSpPr/>
          <p:nvPr/>
        </p:nvSpPr>
        <p:spPr>
          <a:xfrm>
            <a:off x="2375756" y="424279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89" name="Right Arrow 10">
            <a:extLst>
              <a:ext uri="{FF2B5EF4-FFF2-40B4-BE49-F238E27FC236}">
                <a16:creationId xmlns:a16="http://schemas.microsoft.com/office/drawing/2014/main" id="{E889D757-409E-4776-9F8B-2DB50C8AAA34}"/>
              </a:ext>
            </a:extLst>
          </p:cNvPr>
          <p:cNvSpPr/>
          <p:nvPr/>
        </p:nvSpPr>
        <p:spPr>
          <a:xfrm>
            <a:off x="5688124" y="424279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01B7A-2BE3-4336-B555-CA1A7A5BEA52}"/>
              </a:ext>
            </a:extLst>
          </p:cNvPr>
          <p:cNvSpPr txBox="1"/>
          <p:nvPr/>
        </p:nvSpPr>
        <p:spPr>
          <a:xfrm>
            <a:off x="2610347" y="3941498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add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15174-6666-40BD-A3A0-9A5B4A441F7C}"/>
              </a:ext>
            </a:extLst>
          </p:cNvPr>
          <p:cNvSpPr txBox="1"/>
          <p:nvPr/>
        </p:nvSpPr>
        <p:spPr>
          <a:xfrm>
            <a:off x="5705732" y="3937277"/>
            <a:ext cx="91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/>
              <a:t>commit</a:t>
            </a:r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FF3ACF-7197-4036-ABE8-DC41E4542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75121"/>
            <a:ext cx="893639" cy="893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46962B-B04A-474C-A45C-11BDF87CA464}"/>
              </a:ext>
            </a:extLst>
          </p:cNvPr>
          <p:cNvSpPr txBox="1"/>
          <p:nvPr/>
        </p:nvSpPr>
        <p:spPr>
          <a:xfrm>
            <a:off x="7391924" y="5053662"/>
            <a:ext cx="912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f9edfd0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674FC9-9340-4AB8-BE7A-467304A05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27"/>
          <a:stretch/>
        </p:blipFill>
        <p:spPr>
          <a:xfrm>
            <a:off x="521804" y="2808514"/>
            <a:ext cx="8028384" cy="101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24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EFEF-AF3C-284A-8B52-0F9B1FC1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básicos: </a:t>
            </a:r>
            <a:r>
              <a:rPr lang="pt-BR" i="1" dirty="0" err="1"/>
              <a:t>commit</a:t>
            </a:r>
            <a:r>
              <a:rPr lang="pt-BR" dirty="0"/>
              <a:t> id</a:t>
            </a:r>
            <a:endParaRPr lang="pt-BR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A2B75-A930-4478-957C-E69E3F02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Cada sistema de controle de versão usa uma estratégia diferente para identificar </a:t>
            </a:r>
            <a:r>
              <a:rPr lang="pt-BR" i="1" dirty="0" err="1"/>
              <a:t>commits</a:t>
            </a:r>
            <a:endParaRPr lang="pt-BR" i="1" dirty="0"/>
          </a:p>
          <a:p>
            <a:pPr lvl="1">
              <a:defRPr/>
            </a:pPr>
            <a:r>
              <a:rPr lang="pt-BR" dirty="0"/>
              <a:t>Número sequencial por arquivo (CVS)</a:t>
            </a:r>
          </a:p>
          <a:p>
            <a:pPr lvl="1">
              <a:defRPr/>
            </a:pPr>
            <a:r>
              <a:rPr lang="pt-BR" dirty="0"/>
              <a:t>Número sequencial por repositório (</a:t>
            </a:r>
            <a:r>
              <a:rPr lang="pt-BR" dirty="0" err="1"/>
              <a:t>Subversion</a:t>
            </a:r>
            <a:r>
              <a:rPr lang="pt-BR" dirty="0"/>
              <a:t>)</a:t>
            </a:r>
          </a:p>
          <a:p>
            <a:pPr lvl="1">
              <a:defRPr/>
            </a:pPr>
            <a:r>
              <a:rPr lang="pt-BR" dirty="0" err="1"/>
              <a:t>Hash</a:t>
            </a:r>
            <a:r>
              <a:rPr lang="pt-BR" dirty="0"/>
              <a:t> (</a:t>
            </a:r>
            <a:r>
              <a:rPr lang="pt-BR" dirty="0" err="1"/>
              <a:t>Git</a:t>
            </a:r>
            <a:r>
              <a:rPr lang="pt-BR" dirty="0"/>
              <a:t> e Mercurial)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D4B0-8995-424C-85CC-1DD3631B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1101F-A800-704D-B0C0-A002045E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73541-6095-4B4F-AE89-83293C35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35</a:t>
            </a:fld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CE363-8F40-4217-A7DB-0E68C75BB417}"/>
              </a:ext>
            </a:extLst>
          </p:cNvPr>
          <p:cNvSpPr/>
          <p:nvPr/>
        </p:nvSpPr>
        <p:spPr>
          <a:xfrm>
            <a:off x="647564" y="4841086"/>
            <a:ext cx="1152128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Área de Trabalho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E58057-EB06-467C-BA1A-F2F56C17B031}"/>
              </a:ext>
            </a:extLst>
          </p:cNvPr>
          <p:cNvSpPr/>
          <p:nvPr/>
        </p:nvSpPr>
        <p:spPr>
          <a:xfrm>
            <a:off x="3959932" y="4841086"/>
            <a:ext cx="1152128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err="1"/>
              <a:t>Staging</a:t>
            </a:r>
            <a:r>
              <a:rPr lang="pt-BR" dirty="0"/>
              <a:t> </a:t>
            </a:r>
            <a:r>
              <a:rPr lang="pt-BR" dirty="0" err="1"/>
              <a:t>Area</a:t>
            </a:r>
            <a:endParaRPr lang="pt-B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57A4B9-3DDF-4696-9472-AAAA32F6157F}"/>
              </a:ext>
            </a:extLst>
          </p:cNvPr>
          <p:cNvSpPr/>
          <p:nvPr/>
        </p:nvSpPr>
        <p:spPr>
          <a:xfrm>
            <a:off x="7200292" y="4841086"/>
            <a:ext cx="1296144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Repositório</a:t>
            </a:r>
          </a:p>
        </p:txBody>
      </p:sp>
      <p:sp>
        <p:nvSpPr>
          <p:cNvPr id="10" name="Right Arrow 2">
            <a:extLst>
              <a:ext uri="{FF2B5EF4-FFF2-40B4-BE49-F238E27FC236}">
                <a16:creationId xmlns:a16="http://schemas.microsoft.com/office/drawing/2014/main" id="{B5D93D84-0D6F-4536-9759-741EAE57A3EA}"/>
              </a:ext>
            </a:extLst>
          </p:cNvPr>
          <p:cNvSpPr/>
          <p:nvPr/>
        </p:nvSpPr>
        <p:spPr>
          <a:xfrm>
            <a:off x="2375756" y="505711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CF99466-6689-4F01-AAFE-A3DC7AEE9FE7}"/>
              </a:ext>
            </a:extLst>
          </p:cNvPr>
          <p:cNvSpPr/>
          <p:nvPr/>
        </p:nvSpPr>
        <p:spPr>
          <a:xfrm>
            <a:off x="5688124" y="505711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E24155-330E-4E6B-9734-9234B2EE9901}"/>
              </a:ext>
            </a:extLst>
          </p:cNvPr>
          <p:cNvSpPr txBox="1"/>
          <p:nvPr/>
        </p:nvSpPr>
        <p:spPr>
          <a:xfrm>
            <a:off x="2610347" y="475581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add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697036-FCC7-4518-B5B5-3935A9015E56}"/>
              </a:ext>
            </a:extLst>
          </p:cNvPr>
          <p:cNvSpPr txBox="1"/>
          <p:nvPr/>
        </p:nvSpPr>
        <p:spPr>
          <a:xfrm>
            <a:off x="5705732" y="4751595"/>
            <a:ext cx="91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commit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304200-89DE-4E2E-A95A-7E3E0F5FA2A5}"/>
              </a:ext>
            </a:extLst>
          </p:cNvPr>
          <p:cNvSpPr txBox="1"/>
          <p:nvPr/>
        </p:nvSpPr>
        <p:spPr>
          <a:xfrm>
            <a:off x="7391924" y="5867980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f9edfd0</a:t>
            </a:r>
          </a:p>
        </p:txBody>
      </p:sp>
    </p:spTree>
    <p:extLst>
      <p:ext uri="{BB962C8B-B14F-4D97-AF65-F5344CB8AC3E}">
        <p14:creationId xmlns:p14="http://schemas.microsoft.com/office/powerpoint/2010/main" val="1404048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EFEF-AF3C-284A-8B52-0F9B1FC1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é </a:t>
            </a:r>
            <a:r>
              <a:rPr lang="pt-BR" dirty="0" err="1"/>
              <a:t>versionado</a:t>
            </a:r>
            <a:r>
              <a:rPr lang="pt-BR" dirty="0"/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D4B0-8995-424C-85CC-1DD3631B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1101F-A800-704D-B0C0-A002045E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73541-6095-4B4F-AE89-83293C35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36</a:t>
            </a:fld>
            <a:endParaRPr lang="pt-B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BE4847-1587-456C-94B9-186FBE2C5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620" y="4581128"/>
            <a:ext cx="1193105" cy="50405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err="1">
                <a:solidFill>
                  <a:schemeClr val="bg1"/>
                </a:solidFill>
              </a:rPr>
              <a:t>Commit</a:t>
            </a:r>
            <a:r>
              <a:rPr lang="pt-BR" dirty="0">
                <a:solidFill>
                  <a:schemeClr val="bg1"/>
                </a:solidFill>
              </a:rPr>
              <a:t> 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6DCFDC2-A64B-4F17-B975-36DBDEF67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804" y="4581128"/>
            <a:ext cx="1224000" cy="4889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err="1">
                <a:solidFill>
                  <a:schemeClr val="bg1"/>
                </a:solidFill>
              </a:rPr>
              <a:t>Commit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B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A3466B0-38A1-4165-AC32-335DD5FB210A}"/>
              </a:ext>
            </a:extLst>
          </p:cNvPr>
          <p:cNvCxnSpPr>
            <a:stCxn id="57" idx="1"/>
            <a:endCxn id="56" idx="3"/>
          </p:cNvCxnSpPr>
          <p:nvPr/>
        </p:nvCxnSpPr>
        <p:spPr>
          <a:xfrm flipH="1">
            <a:off x="1732725" y="4825603"/>
            <a:ext cx="463079" cy="75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8D2FEBE-7D55-447E-A380-1CBAFAB78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124" y="3933056"/>
            <a:ext cx="1224000" cy="4889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err="1">
                <a:solidFill>
                  <a:schemeClr val="bg1"/>
                </a:solidFill>
              </a:rPr>
              <a:t>Commit</a:t>
            </a:r>
            <a:r>
              <a:rPr lang="pt-BR" dirty="0">
                <a:solidFill>
                  <a:schemeClr val="bg1"/>
                </a:solidFill>
              </a:rPr>
              <a:t> C</a:t>
            </a:r>
          </a:p>
        </p:txBody>
      </p:sp>
      <p:cxnSp>
        <p:nvCxnSpPr>
          <p:cNvPr id="60" name="Straight Arrow Connector 52">
            <a:extLst>
              <a:ext uri="{FF2B5EF4-FFF2-40B4-BE49-F238E27FC236}">
                <a16:creationId xmlns:a16="http://schemas.microsoft.com/office/drawing/2014/main" id="{ECBCF6A6-AB37-4F28-B063-D02E25811FC8}"/>
              </a:ext>
            </a:extLst>
          </p:cNvPr>
          <p:cNvCxnSpPr>
            <a:stCxn id="59" idx="1"/>
            <a:endCxn id="57" idx="3"/>
          </p:cNvCxnSpPr>
          <p:nvPr/>
        </p:nvCxnSpPr>
        <p:spPr>
          <a:xfrm rot="10800000" flipV="1">
            <a:off x="3419804" y="4177531"/>
            <a:ext cx="432320" cy="64807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4AB6D7B2-81C5-4FA0-8B9A-E65B51EAC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084" y="5172298"/>
            <a:ext cx="1224000" cy="4889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err="1">
                <a:solidFill>
                  <a:schemeClr val="bg1"/>
                </a:solidFill>
              </a:rPr>
              <a:t>Commit</a:t>
            </a:r>
            <a:r>
              <a:rPr lang="pt-BR" dirty="0">
                <a:solidFill>
                  <a:schemeClr val="bg1"/>
                </a:solidFill>
              </a:rPr>
              <a:t> E</a:t>
            </a:r>
          </a:p>
        </p:txBody>
      </p:sp>
      <p:cxnSp>
        <p:nvCxnSpPr>
          <p:cNvPr id="62" name="Straight Arrow Connector 56">
            <a:extLst>
              <a:ext uri="{FF2B5EF4-FFF2-40B4-BE49-F238E27FC236}">
                <a16:creationId xmlns:a16="http://schemas.microsoft.com/office/drawing/2014/main" id="{74BA6018-B535-4681-A1B2-6D1615ED7C72}"/>
              </a:ext>
            </a:extLst>
          </p:cNvPr>
          <p:cNvCxnSpPr>
            <a:stCxn id="61" idx="1"/>
            <a:endCxn id="57" idx="3"/>
          </p:cNvCxnSpPr>
          <p:nvPr/>
        </p:nvCxnSpPr>
        <p:spPr>
          <a:xfrm rot="10800000">
            <a:off x="3419804" y="4825603"/>
            <a:ext cx="1296280" cy="59117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1B32A28A-BF5B-45F6-8F61-8691A7574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2188" y="3933056"/>
            <a:ext cx="1224000" cy="4889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err="1">
                <a:solidFill>
                  <a:schemeClr val="bg1"/>
                </a:solidFill>
              </a:rPr>
              <a:t>Commit</a:t>
            </a:r>
            <a:r>
              <a:rPr lang="pt-BR" dirty="0">
                <a:solidFill>
                  <a:schemeClr val="bg1"/>
                </a:solidFill>
              </a:rPr>
              <a:t> 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DD3106D-1209-499C-940E-FA28D7359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380" y="4581128"/>
            <a:ext cx="1224000" cy="4889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err="1">
                <a:solidFill>
                  <a:schemeClr val="bg1"/>
                </a:solidFill>
              </a:rPr>
              <a:t>Commit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61">
            <a:extLst>
              <a:ext uri="{FF2B5EF4-FFF2-40B4-BE49-F238E27FC236}">
                <a16:creationId xmlns:a16="http://schemas.microsoft.com/office/drawing/2014/main" id="{62A7FF46-2109-4612-87B7-61FF0274AA72}"/>
              </a:ext>
            </a:extLst>
          </p:cNvPr>
          <p:cNvCxnSpPr>
            <a:stCxn id="64" idx="1"/>
            <a:endCxn id="61" idx="3"/>
          </p:cNvCxnSpPr>
          <p:nvPr/>
        </p:nvCxnSpPr>
        <p:spPr>
          <a:xfrm rot="10800000" flipV="1">
            <a:off x="5940084" y="4825603"/>
            <a:ext cx="1440296" cy="59117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52">
            <a:extLst>
              <a:ext uri="{FF2B5EF4-FFF2-40B4-BE49-F238E27FC236}">
                <a16:creationId xmlns:a16="http://schemas.microsoft.com/office/drawing/2014/main" id="{D2B0F2D5-5039-4D7D-B86D-7A31E2B022F5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rot="10800000">
            <a:off x="5076124" y="4177531"/>
            <a:ext cx="576064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52">
            <a:extLst>
              <a:ext uri="{FF2B5EF4-FFF2-40B4-BE49-F238E27FC236}">
                <a16:creationId xmlns:a16="http://schemas.microsoft.com/office/drawing/2014/main" id="{230861A6-10F0-4149-8756-226301C1B811}"/>
              </a:ext>
            </a:extLst>
          </p:cNvPr>
          <p:cNvCxnSpPr>
            <a:stCxn id="64" idx="1"/>
            <a:endCxn id="63" idx="3"/>
          </p:cNvCxnSpPr>
          <p:nvPr/>
        </p:nvCxnSpPr>
        <p:spPr>
          <a:xfrm rot="10800000">
            <a:off x="6876188" y="4177531"/>
            <a:ext cx="504192" cy="64807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2DF7D9-BADE-4070-BF47-2D0FD97EFCDC}"/>
              </a:ext>
            </a:extLst>
          </p:cNvPr>
          <p:cNvGrpSpPr/>
          <p:nvPr/>
        </p:nvGrpSpPr>
        <p:grpSpPr>
          <a:xfrm>
            <a:off x="2939624" y="1643906"/>
            <a:ext cx="3288628" cy="1209030"/>
            <a:chOff x="2591159" y="5100290"/>
            <a:chExt cx="3288628" cy="120903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C46F30B-C538-4AA2-B4D7-143F91207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1159" y="5100290"/>
              <a:ext cx="1193105" cy="120903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dirty="0" err="1">
                  <a:solidFill>
                    <a:schemeClr val="bg1"/>
                  </a:solidFill>
                </a:rPr>
                <a:t>Commit</a:t>
              </a:r>
              <a:endParaRPr lang="pt-BR" dirty="0">
                <a:solidFill>
                  <a:schemeClr val="bg1"/>
                </a:solidFill>
              </a:endParaRPr>
            </a:p>
            <a:p>
              <a:r>
                <a:rPr lang="pt-BR" sz="1400" dirty="0">
                  <a:solidFill>
                    <a:schemeClr val="bg1"/>
                  </a:solidFill>
                </a:rPr>
                <a:t>Autor</a:t>
              </a:r>
            </a:p>
            <a:p>
              <a:pPr algn="just"/>
              <a:r>
                <a:rPr lang="pt-BR" sz="1400" dirty="0" err="1">
                  <a:solidFill>
                    <a:schemeClr val="bg1"/>
                  </a:solidFill>
                </a:rPr>
                <a:t>Committer</a:t>
              </a:r>
              <a:endParaRPr lang="pt-BR" sz="1400" dirty="0">
                <a:solidFill>
                  <a:schemeClr val="bg1"/>
                </a:solidFill>
              </a:endParaRPr>
            </a:p>
            <a:p>
              <a:pPr algn="just"/>
              <a:r>
                <a:rPr lang="pt-BR" sz="1400" dirty="0">
                  <a:solidFill>
                    <a:schemeClr val="bg1"/>
                  </a:solidFill>
                </a:rPr>
                <a:t>Mensagem</a:t>
              </a:r>
            </a:p>
            <a:p>
              <a:pPr algn="just"/>
              <a:r>
                <a:rPr lang="pt-BR" sz="1400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FFCEE4A-F19E-42D5-B207-A8C763A58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3643" y="5460330"/>
              <a:ext cx="1296144" cy="48895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dirty="0">
                  <a:solidFill>
                    <a:schemeClr val="bg1"/>
                  </a:solidFill>
                </a:rPr>
                <a:t>Elemento FS</a:t>
              </a:r>
            </a:p>
          </p:txBody>
        </p:sp>
        <p:sp>
          <p:nvSpPr>
            <p:cNvPr id="75" name="AutoShape 11">
              <a:extLst>
                <a:ext uri="{FF2B5EF4-FFF2-40B4-BE49-F238E27FC236}">
                  <a16:creationId xmlns:a16="http://schemas.microsoft.com/office/drawing/2014/main" id="{9E778237-377A-45AC-B204-9A43BA244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555" y="5560789"/>
              <a:ext cx="360040" cy="288032"/>
            </a:xfrm>
            <a:prstGeom prst="flowChartDecision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pt-BR">
                <a:solidFill>
                  <a:schemeClr val="bg1"/>
                </a:solidFill>
              </a:endParaRPr>
            </a:p>
          </p:txBody>
        </p:sp>
        <p:cxnSp>
          <p:nvCxnSpPr>
            <p:cNvPr id="76" name="AutoShape 12">
              <a:extLst>
                <a:ext uri="{FF2B5EF4-FFF2-40B4-BE49-F238E27FC236}">
                  <a16:creationId xmlns:a16="http://schemas.microsoft.com/office/drawing/2014/main" id="{EB66F826-0E55-4926-8F58-7D666E3C1CA5}"/>
                </a:ext>
              </a:extLst>
            </p:cNvPr>
            <p:cNvCxnSpPr>
              <a:cxnSpLocks noChangeShapeType="1"/>
              <a:stCxn id="74" idx="1"/>
              <a:endCxn id="75" idx="3"/>
            </p:cNvCxnSpPr>
            <p:nvPr/>
          </p:nvCxnSpPr>
          <p:spPr bwMode="auto">
            <a:xfrm flipH="1">
              <a:off x="4151595" y="5704805"/>
              <a:ext cx="432048" cy="0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76">
            <a:extLst>
              <a:ext uri="{FF2B5EF4-FFF2-40B4-BE49-F238E27FC236}">
                <a16:creationId xmlns:a16="http://schemas.microsoft.com/office/drawing/2014/main" id="{7B13029A-990D-4EC0-B692-0BBF4735FEE1}"/>
              </a:ext>
            </a:extLst>
          </p:cNvPr>
          <p:cNvSpPr txBox="1"/>
          <p:nvPr/>
        </p:nvSpPr>
        <p:spPr>
          <a:xfrm>
            <a:off x="4644076" y="1931938"/>
            <a:ext cx="274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dirty="0"/>
              <a:t>*</a:t>
            </a:r>
          </a:p>
        </p:txBody>
      </p:sp>
      <p:cxnSp>
        <p:nvCxnSpPr>
          <p:cNvPr id="70" name="AutoShape 12">
            <a:extLst>
              <a:ext uri="{FF2B5EF4-FFF2-40B4-BE49-F238E27FC236}">
                <a16:creationId xmlns:a16="http://schemas.microsoft.com/office/drawing/2014/main" id="{37297948-70A7-455B-8BB9-ED873A810403}"/>
              </a:ext>
            </a:extLst>
          </p:cNvPr>
          <p:cNvCxnSpPr>
            <a:cxnSpLocks noChangeShapeType="1"/>
            <a:stCxn id="73" idx="2"/>
            <a:endCxn id="73" idx="1"/>
          </p:cNvCxnSpPr>
          <p:nvPr/>
        </p:nvCxnSpPr>
        <p:spPr bwMode="auto">
          <a:xfrm rot="5400000" flipH="1">
            <a:off x="2935643" y="2252403"/>
            <a:ext cx="604515" cy="596553"/>
          </a:xfrm>
          <a:prstGeom prst="bentConnector4">
            <a:avLst>
              <a:gd name="adj1" fmla="val -37815"/>
              <a:gd name="adj2" fmla="val 138320"/>
            </a:avLst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26">
            <a:extLst>
              <a:ext uri="{FF2B5EF4-FFF2-40B4-BE49-F238E27FC236}">
                <a16:creationId xmlns:a16="http://schemas.microsoft.com/office/drawing/2014/main" id="{27BB718A-A35E-4A11-8855-933C7AC31252}"/>
              </a:ext>
            </a:extLst>
          </p:cNvPr>
          <p:cNvSpPr txBox="1"/>
          <p:nvPr/>
        </p:nvSpPr>
        <p:spPr>
          <a:xfrm>
            <a:off x="3563956" y="285293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dirty="0"/>
              <a:t>*</a:t>
            </a:r>
          </a:p>
        </p:txBody>
      </p:sp>
      <p:sp>
        <p:nvSpPr>
          <p:cNvPr id="72" name="TextBox 27">
            <a:extLst>
              <a:ext uri="{FF2B5EF4-FFF2-40B4-BE49-F238E27FC236}">
                <a16:creationId xmlns:a16="http://schemas.microsoft.com/office/drawing/2014/main" id="{3DADDACC-0DFB-4D0E-8AB8-9942BC7231F6}"/>
              </a:ext>
            </a:extLst>
          </p:cNvPr>
          <p:cNvSpPr txBox="1"/>
          <p:nvPr/>
        </p:nvSpPr>
        <p:spPr>
          <a:xfrm>
            <a:off x="2987892" y="3068960"/>
            <a:ext cx="60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dirty="0"/>
              <a:t>pais</a:t>
            </a:r>
          </a:p>
        </p:txBody>
      </p:sp>
    </p:spTree>
    <p:extLst>
      <p:ext uri="{BB962C8B-B14F-4D97-AF65-F5344CB8AC3E}">
        <p14:creationId xmlns:p14="http://schemas.microsoft.com/office/powerpoint/2010/main" val="2481890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9B14D-0275-4936-9C24-0CF043E2C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log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21E4AD-20BA-4B85-AD4D-2E8F95A25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Inspeciona o histórico do repositório local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log [--</a:t>
            </a:r>
            <a:r>
              <a:rPr lang="pt-BR" dirty="0" err="1"/>
              <a:t>graph</a:t>
            </a:r>
            <a:r>
              <a:rPr lang="pt-BR" dirty="0"/>
              <a:t>] [--</a:t>
            </a:r>
            <a:r>
              <a:rPr lang="pt-BR" dirty="0" err="1"/>
              <a:t>decorate</a:t>
            </a:r>
            <a:r>
              <a:rPr lang="pt-BR" dirty="0"/>
              <a:t>=short] [--name-status]</a:t>
            </a:r>
          </a:p>
          <a:p>
            <a:pPr>
              <a:defRPr/>
            </a:pPr>
            <a:endParaRPr lang="pt-B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08086-D9F3-47BC-BA1E-DE04193F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0AB33-1E77-4C58-AA3E-65D61AF6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E3F1F-6247-4F70-824E-B4EF2FCE6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37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38A887-A9E2-4788-9051-137A2FCC6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75121"/>
            <a:ext cx="893639" cy="893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26E5C8-233D-4B90-BECA-A605AE33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564904"/>
            <a:ext cx="7668344" cy="10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19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9B14D-0275-4936-9C24-0CF043E2C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show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21E4AD-20BA-4B85-AD4D-2E8F95A25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Inspeciona um </a:t>
            </a:r>
            <a:r>
              <a:rPr lang="pt-BR" i="1" dirty="0" err="1"/>
              <a:t>commit</a:t>
            </a:r>
            <a:endParaRPr lang="pt-BR" i="1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08086-D9F3-47BC-BA1E-DE04193F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0AB33-1E77-4C58-AA3E-65D61AF6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E3F1F-6247-4F70-824E-B4EF2FCE6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38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38A887-A9E2-4788-9051-137A2FCC6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75121"/>
            <a:ext cx="893639" cy="893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349D0C-28D0-4E00-B138-AD894F58F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83" y="2420888"/>
            <a:ext cx="8768781" cy="336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33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9944-DF8C-4645-BB80-4F7F975D3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vi suaveintro/programa.py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20CCD-F894-4830-8A46-D9481DF9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9948F-1E37-4F86-927F-34825FE9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E6205-651C-4DC0-97E4-B86657B2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39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5D16D0-F721-4AE9-BE95-3DF6E545B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75121"/>
            <a:ext cx="893639" cy="8936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6F5DAE-7687-402E-B5CE-5BEE67BBBA3F}"/>
              </a:ext>
            </a:extLst>
          </p:cNvPr>
          <p:cNvSpPr txBox="1"/>
          <p:nvPr/>
        </p:nvSpPr>
        <p:spPr>
          <a:xfrm>
            <a:off x="3347864" y="2276872"/>
            <a:ext cx="244827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print("</a:t>
            </a:r>
            <a:r>
              <a:rPr lang="pt-BR" dirty="0" err="1">
                <a:latin typeface="Consolas" panose="020B0609020204030204" pitchFamily="49" charset="0"/>
              </a:rPr>
              <a:t>hello</a:t>
            </a:r>
            <a:r>
              <a:rPr lang="pt-BR" dirty="0">
                <a:latin typeface="Consolas" panose="020B0609020204030204" pitchFamily="49" charset="0"/>
              </a:rPr>
              <a:t>")</a:t>
            </a:r>
          </a:p>
          <a:p>
            <a:r>
              <a:rPr lang="pt-BR" dirty="0">
                <a:latin typeface="Consolas" panose="020B0609020204030204" pitchFamily="49" charset="0"/>
              </a:rPr>
              <a:t>print("world")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44A82A-9E95-4FD8-AF07-74D40366513B}"/>
              </a:ext>
            </a:extLst>
          </p:cNvPr>
          <p:cNvSpPr txBox="1"/>
          <p:nvPr/>
        </p:nvSpPr>
        <p:spPr>
          <a:xfrm>
            <a:off x="3887924" y="321297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programa.py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32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Evolução</a:t>
            </a:r>
            <a:endParaRPr lang="pt-BR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FC0988-C1BB-40AF-862D-2543E3125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700808"/>
            <a:ext cx="4706774" cy="368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63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9B14D-0275-4936-9C24-0CF043E2C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diff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21E4AD-20BA-4B85-AD4D-2E8F95A25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Compara o espaço de trabalho com a </a:t>
            </a:r>
            <a:r>
              <a:rPr lang="pt-BR" i="1" dirty="0" err="1"/>
              <a:t>staging</a:t>
            </a:r>
            <a:r>
              <a:rPr lang="pt-BR" i="1" dirty="0"/>
              <a:t> </a:t>
            </a:r>
            <a:r>
              <a:rPr lang="pt-BR" i="1" dirty="0" err="1"/>
              <a:t>area</a:t>
            </a:r>
            <a:r>
              <a:rPr lang="pt-BR" dirty="0"/>
              <a:t> ou com alguma versão do repositório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08086-D9F3-47BC-BA1E-DE04193F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0AB33-1E77-4C58-AA3E-65D61AF6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E3F1F-6247-4F70-824E-B4EF2FCE6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40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38A887-A9E2-4788-9051-137A2FCC6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75121"/>
            <a:ext cx="893639" cy="89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7BA935-4ABB-44CD-9446-BF1F575F8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868581"/>
            <a:ext cx="8460432" cy="21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61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567A-0C41-4B3E-BD7B-E0C30AD39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Continuando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C5AFC-CD1C-4F19-B6C2-6F43DBE90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. </a:t>
            </a:r>
          </a:p>
          <a:p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commit</a:t>
            </a:r>
            <a:r>
              <a:rPr lang="pt-BR" dirty="0"/>
              <a:t> -m "adiciona palavra world“</a:t>
            </a:r>
          </a:p>
          <a:p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log --</a:t>
            </a:r>
            <a:r>
              <a:rPr lang="pt-BR" dirty="0" err="1"/>
              <a:t>graph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23ABF-3786-438C-8EEC-43B3CDA8E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AC3EA-1113-4C3E-8098-797E21E2D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EB9C3-E3E2-41A3-91AA-28F3B9A3A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41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A5FF6F-1E0C-443A-B219-4FFA5E997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75121"/>
            <a:ext cx="893639" cy="89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AF7258-0DE8-4887-BA95-62DE337CF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55" y="3405349"/>
            <a:ext cx="7128792" cy="307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80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CF6D0-EE24-4945-AB1C-42A55449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 gráfica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3D100-82A9-4A3F-A745-06A3CAAA8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4608512"/>
          </a:xfrm>
        </p:spPr>
        <p:txBody>
          <a:bodyPr/>
          <a:lstStyle/>
          <a:p>
            <a:pPr>
              <a:defRPr/>
            </a:pPr>
            <a:r>
              <a:rPr lang="pt-BR" dirty="0"/>
              <a:t>É possível fazer todos esses passos de forma visual</a:t>
            </a:r>
          </a:p>
          <a:p>
            <a:pPr>
              <a:defRPr/>
            </a:pPr>
            <a:r>
              <a:rPr lang="pt-BR" dirty="0"/>
              <a:t>Dentre várias ferramentas, vamos praticar com...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986F4-FC3A-4AF9-A50C-3CC21932C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F9C37-0EC2-4A32-AACA-AC34244DA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E8CE2-0C8D-4F4D-94E4-F74CE93B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42</a:t>
            </a:fld>
            <a:endParaRPr lang="pt-B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43241C-E4B6-467C-9184-039E918C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4357092"/>
            <a:ext cx="3492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65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CF6D0-EE24-4945-AB1C-42A55449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 gráfica</a:t>
            </a:r>
            <a:endParaRPr lang="en-US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986F4-FC3A-4AF9-A50C-3CC21932C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F9C37-0EC2-4A32-AACA-AC34244DA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E8CE2-0C8D-4F4D-94E4-F74CE93B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43</a:t>
            </a:fld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5645F2-79C5-4018-9987-B586DE367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494946"/>
            <a:ext cx="7956376" cy="483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07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CF6D0-EE24-4945-AB1C-42A55449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básicos: apelidos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3D100-82A9-4A3F-A745-06A3CAAA8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A versão base do seu espaço de trabalho</a:t>
            </a:r>
          </a:p>
          <a:p>
            <a:pPr lvl="1">
              <a:defRPr/>
            </a:pPr>
            <a:r>
              <a:rPr lang="pt-BR" i="1" dirty="0"/>
              <a:t>HEAD</a:t>
            </a:r>
          </a:p>
          <a:p>
            <a:pPr>
              <a:defRPr/>
            </a:pPr>
            <a:r>
              <a:rPr lang="pt-BR" dirty="0"/>
              <a:t>O ramo principal do seu repositório</a:t>
            </a:r>
          </a:p>
          <a:p>
            <a:pPr lvl="1">
              <a:defRPr/>
            </a:pPr>
            <a:r>
              <a:rPr lang="pt-BR" i="1" dirty="0"/>
              <a:t>master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986F4-FC3A-4AF9-A50C-3CC21932C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F9C37-0EC2-4A32-AACA-AC34244DA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E8CE2-0C8D-4F4D-94E4-F74CE93B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4458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EFEF-AF3C-284A-8B52-0F9B1FC1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Marcando versões especiais</a:t>
            </a:r>
            <a:endParaRPr lang="pt-BR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0D543-9FC7-4D0A-8FFE-FBE6B6EE2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tag</a:t>
            </a:r>
            <a:endParaRPr lang="pt-BR" dirty="0"/>
          </a:p>
          <a:p>
            <a:pPr lvl="1">
              <a:defRPr/>
            </a:pPr>
            <a:r>
              <a:rPr lang="pt-BR" dirty="0"/>
              <a:t>Lista os rótulos existentes</a:t>
            </a:r>
          </a:p>
          <a:p>
            <a:pPr>
              <a:defRPr/>
            </a:pPr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tag</a:t>
            </a:r>
            <a:r>
              <a:rPr lang="pt-BR" dirty="0"/>
              <a:t> &lt;nome do rótulo&gt; [</a:t>
            </a:r>
            <a:r>
              <a:rPr lang="pt-BR" dirty="0" err="1"/>
              <a:t>commit</a:t>
            </a:r>
            <a:r>
              <a:rPr lang="pt-BR" dirty="0"/>
              <a:t> id]</a:t>
            </a:r>
          </a:p>
          <a:p>
            <a:pPr lvl="1">
              <a:defRPr/>
            </a:pPr>
            <a:r>
              <a:rPr lang="pt-BR" dirty="0"/>
              <a:t>Cria um rótulo sobre um dado </a:t>
            </a:r>
            <a:r>
              <a:rPr lang="pt-BR" dirty="0" err="1"/>
              <a:t>commit</a:t>
            </a:r>
            <a:r>
              <a:rPr lang="pt-BR" dirty="0"/>
              <a:t> (HEAD por default) </a:t>
            </a:r>
          </a:p>
          <a:p>
            <a:pPr>
              <a:defRPr/>
            </a:pPr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tag</a:t>
            </a:r>
            <a:r>
              <a:rPr lang="pt-BR" dirty="0"/>
              <a:t> –d &lt;nome do rótulo&gt;</a:t>
            </a:r>
          </a:p>
          <a:p>
            <a:pPr lvl="1">
              <a:defRPr/>
            </a:pPr>
            <a:r>
              <a:rPr lang="pt-BR" dirty="0"/>
              <a:t>Remove um rótulo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D4B0-8995-424C-85CC-1DD3631B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1101F-A800-704D-B0C0-A002045E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73541-6095-4B4F-AE89-83293C35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45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20146-19D2-41AB-9F89-F27396F07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75121"/>
            <a:ext cx="893639" cy="89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87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CF6D0-EE24-4945-AB1C-42A55449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Repositório local com ramos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3D100-82A9-4A3F-A745-06A3CAAA8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branch</a:t>
            </a:r>
            <a:r>
              <a:rPr lang="pt-BR" dirty="0"/>
              <a:t> --</a:t>
            </a:r>
            <a:r>
              <a:rPr lang="pt-BR" dirty="0" err="1"/>
              <a:t>all</a:t>
            </a:r>
            <a:r>
              <a:rPr lang="pt-BR" dirty="0"/>
              <a:t> -v</a:t>
            </a:r>
          </a:p>
          <a:p>
            <a:pPr lvl="1">
              <a:defRPr/>
            </a:pPr>
            <a:r>
              <a:rPr lang="pt-BR" dirty="0"/>
              <a:t>Lista os ramos existentes no repositório</a:t>
            </a:r>
          </a:p>
          <a:p>
            <a:pPr>
              <a:defRPr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branch</a:t>
            </a:r>
            <a:r>
              <a:rPr lang="pt-BR" dirty="0"/>
              <a:t> &lt;nome do ramo&gt;</a:t>
            </a:r>
          </a:p>
          <a:p>
            <a:pPr lvl="1">
              <a:defRPr/>
            </a:pPr>
            <a:r>
              <a:rPr lang="pt-BR" dirty="0"/>
              <a:t>Cria um ramo à partir da versão indicada no HEAD</a:t>
            </a:r>
          </a:p>
          <a:p>
            <a:pPr>
              <a:defRPr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branch</a:t>
            </a:r>
            <a:r>
              <a:rPr lang="pt-BR" dirty="0"/>
              <a:t> –d &lt;nome do ramo&gt;</a:t>
            </a:r>
          </a:p>
          <a:p>
            <a:pPr lvl="1">
              <a:defRPr/>
            </a:pPr>
            <a:r>
              <a:rPr lang="pt-BR" dirty="0"/>
              <a:t>Remove um ramo</a:t>
            </a:r>
          </a:p>
          <a:p>
            <a:pPr>
              <a:defRPr/>
            </a:pPr>
            <a:r>
              <a:rPr lang="pt-BR" dirty="0" err="1"/>
              <a:t>git</a:t>
            </a:r>
            <a:r>
              <a:rPr lang="pt-BR" dirty="0"/>
              <a:t> checkout &lt;</a:t>
            </a:r>
            <a:r>
              <a:rPr lang="pt-BR" dirty="0" err="1"/>
              <a:t>commit</a:t>
            </a:r>
            <a:r>
              <a:rPr lang="pt-BR" dirty="0"/>
              <a:t> id ou nome do ramo&gt;</a:t>
            </a:r>
          </a:p>
          <a:p>
            <a:pPr lvl="1">
              <a:defRPr/>
            </a:pPr>
            <a:r>
              <a:rPr lang="pt-BR" dirty="0"/>
              <a:t>Troca a versão base do espaço de trabalho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986F4-FC3A-4AF9-A50C-3CC21932C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F9C37-0EC2-4A32-AACA-AC34244DA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E8CE2-0C8D-4F4D-94E4-F74CE93B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46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85605F-8FF8-4AD5-AB57-00A418580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75121"/>
            <a:ext cx="893639" cy="89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46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CF6D0-EE24-4945-AB1C-42A55449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merge &lt;ramo&gt;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3D100-82A9-4A3F-A745-06A3CAAA8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Combina um ramo com o ramo corrente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986F4-FC3A-4AF9-A50C-3CC21932C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F9C37-0EC2-4A32-AACA-AC34244DA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E8CE2-0C8D-4F4D-94E4-F74CE93B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47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85605F-8FF8-4AD5-AB57-00A418580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75121"/>
            <a:ext cx="893639" cy="89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B1AC0-214E-403A-B762-8D6E57524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239448"/>
            <a:ext cx="8748464" cy="39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432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9944-DF8C-4645-BB80-4F7F975D3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vi suaveintro/programa.py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0651C0-31BD-4770-A2D8-33CBAD3CB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4482984"/>
            <a:ext cx="8640960" cy="1754327"/>
          </a:xfrm>
        </p:spPr>
        <p:txBody>
          <a:bodyPr/>
          <a:lstStyle/>
          <a:p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.</a:t>
            </a:r>
          </a:p>
          <a:p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commit</a:t>
            </a:r>
            <a:r>
              <a:rPr lang="pt-BR" dirty="0"/>
              <a:t> –m “Merge entre master e palavras”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20CCD-F894-4830-8A46-D9481DF9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9948F-1E37-4F86-927F-34825FE9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E6205-651C-4DC0-97E4-B86657B2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48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5D16D0-F721-4AE9-BE95-3DF6E545B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75121"/>
            <a:ext cx="893639" cy="8936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6F5DAE-7687-402E-B5CE-5BEE67BBBA3F}"/>
              </a:ext>
            </a:extLst>
          </p:cNvPr>
          <p:cNvSpPr txBox="1"/>
          <p:nvPr/>
        </p:nvSpPr>
        <p:spPr>
          <a:xfrm>
            <a:off x="382731" y="2035738"/>
            <a:ext cx="385029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&lt;&lt;&lt;&lt;&lt;&lt;&lt; HEAD</a:t>
            </a:r>
          </a:p>
          <a:p>
            <a:r>
              <a:rPr lang="en-US" dirty="0">
                <a:latin typeface="Consolas" panose="020B0609020204030204" pitchFamily="49" charset="0"/>
              </a:rPr>
              <a:t>print("hello world!")</a:t>
            </a:r>
          </a:p>
          <a:p>
            <a:r>
              <a:rPr lang="en-US" dirty="0">
                <a:latin typeface="Consolas" panose="020B0609020204030204" pitchFamily="49" charset="0"/>
              </a:rPr>
              <a:t>=======</a:t>
            </a:r>
          </a:p>
          <a:p>
            <a:r>
              <a:rPr lang="en-US" dirty="0" err="1">
                <a:latin typeface="Consolas" panose="020B0609020204030204" pitchFamily="49" charset="0"/>
              </a:rPr>
              <a:t>palavras</a:t>
            </a:r>
            <a:r>
              <a:rPr lang="en-US" dirty="0">
                <a:latin typeface="Consolas" panose="020B0609020204030204" pitchFamily="49" charset="0"/>
              </a:rPr>
              <a:t> = ["hello", "world"]</a:t>
            </a:r>
          </a:p>
          <a:p>
            <a:r>
              <a:rPr lang="en-US" dirty="0">
                <a:latin typeface="Consolas" panose="020B0609020204030204" pitchFamily="49" charset="0"/>
              </a:rPr>
              <a:t>print(" ".join(</a:t>
            </a:r>
            <a:r>
              <a:rPr lang="en-US" dirty="0" err="1">
                <a:latin typeface="Consolas" panose="020B0609020204030204" pitchFamily="49" charset="0"/>
              </a:rPr>
              <a:t>palavras</a:t>
            </a:r>
            <a:r>
              <a:rPr lang="en-US" dirty="0"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latin typeface="Consolas" panose="020B0609020204030204" pitchFamily="49" charset="0"/>
              </a:rPr>
              <a:t>&gt;&gt;&gt;&gt;&gt;&gt;&gt; </a:t>
            </a:r>
            <a:r>
              <a:rPr lang="en-US" dirty="0" err="1">
                <a:latin typeface="Consolas" panose="020B0609020204030204" pitchFamily="49" charset="0"/>
              </a:rPr>
              <a:t>palavras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44A82A-9E95-4FD8-AF07-74D40366513B}"/>
              </a:ext>
            </a:extLst>
          </p:cNvPr>
          <p:cNvSpPr txBox="1"/>
          <p:nvPr/>
        </p:nvSpPr>
        <p:spPr>
          <a:xfrm>
            <a:off x="3826446" y="380911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programa.py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36A0E-42DE-4B08-8ACA-BF82D2048C51}"/>
              </a:ext>
            </a:extLst>
          </p:cNvPr>
          <p:cNvSpPr txBox="1"/>
          <p:nvPr/>
        </p:nvSpPr>
        <p:spPr>
          <a:xfrm>
            <a:off x="4788024" y="2589735"/>
            <a:ext cx="40663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palavras</a:t>
            </a:r>
            <a:r>
              <a:rPr lang="en-US" dirty="0">
                <a:latin typeface="Consolas" panose="020B0609020204030204" pitchFamily="49" charset="0"/>
              </a:rPr>
              <a:t> = ["hello", "world!"]</a:t>
            </a:r>
          </a:p>
          <a:p>
            <a:r>
              <a:rPr lang="en-US" dirty="0">
                <a:latin typeface="Consolas" panose="020B0609020204030204" pitchFamily="49" charset="0"/>
              </a:rPr>
              <a:t>print(" ".join(</a:t>
            </a:r>
            <a:r>
              <a:rPr lang="en-US" dirty="0" err="1">
                <a:latin typeface="Consolas" panose="020B0609020204030204" pitchFamily="49" charset="0"/>
              </a:rPr>
              <a:t>palavras</a:t>
            </a:r>
            <a:r>
              <a:rPr lang="en-US" dirty="0">
                <a:latin typeface="Consolas" panose="020B0609020204030204" pitchFamily="49" charset="0"/>
              </a:rPr>
              <a:t>))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03C698-B081-42F5-97D3-D10DEE6ED64D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4233021" y="2912901"/>
            <a:ext cx="555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380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0F4F-6566-41DD-B61E-0CB0118E2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CA545-B265-498A-A955-17381ABAD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F5213-993D-4E78-95F9-6ADE23E6E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3C01F-CC2C-45A6-9DC3-5753B488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49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6AD44B-C0B2-48A0-8FE3-5BAFDCAE9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31640"/>
            <a:ext cx="8226406" cy="49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6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Colaboração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0C2E0F-7AFE-4B14-A116-65F747568074}"/>
              </a:ext>
            </a:extLst>
          </p:cNvPr>
          <p:cNvSpPr/>
          <p:nvPr/>
        </p:nvSpPr>
        <p:spPr>
          <a:xfrm>
            <a:off x="1804612" y="2996952"/>
            <a:ext cx="657912" cy="64807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2D187BB-3381-49DD-8474-6814DB947BAA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2133568" y="3645024"/>
            <a:ext cx="0" cy="8640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C8D449-D970-4FFA-80CB-5B40AA527476}"/>
              </a:ext>
            </a:extLst>
          </p:cNvPr>
          <p:cNvCxnSpPr>
            <a:cxnSpLocks/>
          </p:cNvCxnSpPr>
          <p:nvPr/>
        </p:nvCxnSpPr>
        <p:spPr>
          <a:xfrm>
            <a:off x="1699228" y="3933056"/>
            <a:ext cx="8686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3F2F2D-07C0-48BE-98CA-327CB00FB730}"/>
              </a:ext>
            </a:extLst>
          </p:cNvPr>
          <p:cNvCxnSpPr>
            <a:cxnSpLocks/>
          </p:cNvCxnSpPr>
          <p:nvPr/>
        </p:nvCxnSpPr>
        <p:spPr>
          <a:xfrm flipV="1">
            <a:off x="1699228" y="4493953"/>
            <a:ext cx="434340" cy="2880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6B37C9-A3A0-4AC9-BA97-C238AB284ED4}"/>
              </a:ext>
            </a:extLst>
          </p:cNvPr>
          <p:cNvCxnSpPr>
            <a:cxnSpLocks/>
          </p:cNvCxnSpPr>
          <p:nvPr/>
        </p:nvCxnSpPr>
        <p:spPr>
          <a:xfrm flipH="1" flipV="1">
            <a:off x="2135485" y="4489999"/>
            <a:ext cx="407056" cy="3020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943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DF47D-F0A4-4ED1-8D15-8905C6B5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Pra que usar ramos?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C8367-C04F-44C6-8673-53D1D5B5A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0BD15-B3E5-475A-9CED-A4F3C885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320D0-2BF5-400D-A066-21004F48D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B4A1-983B-464B-903E-1C853813C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417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DF47D-F0A4-4ED1-8D15-8905C6B5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Pra que usar ramos?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C8367-C04F-44C6-8673-53D1D5B5A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Corrigir bugs e implementar funcionalidades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0BD15-B3E5-475A-9CED-A4F3C885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320D0-2BF5-400D-A066-21004F48D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B4A1-983B-464B-903E-1C853813C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51</a:t>
            </a:fld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2CF441-547E-434C-ABFA-1E52915A351E}"/>
              </a:ext>
            </a:extLst>
          </p:cNvPr>
          <p:cNvSpPr/>
          <p:nvPr/>
        </p:nvSpPr>
        <p:spPr>
          <a:xfrm>
            <a:off x="1591162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D1C1FB-A3C7-490C-AC1F-2DA539569292}"/>
              </a:ext>
            </a:extLst>
          </p:cNvPr>
          <p:cNvSpPr/>
          <p:nvPr/>
        </p:nvSpPr>
        <p:spPr>
          <a:xfrm>
            <a:off x="2488764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D01C04-F9CC-471E-A98D-16F4D7B34B92}"/>
              </a:ext>
            </a:extLst>
          </p:cNvPr>
          <p:cNvSpPr/>
          <p:nvPr/>
        </p:nvSpPr>
        <p:spPr>
          <a:xfrm>
            <a:off x="3386366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1922E0-32C4-47FD-9649-BA3553C88924}"/>
              </a:ext>
            </a:extLst>
          </p:cNvPr>
          <p:cNvSpPr/>
          <p:nvPr/>
        </p:nvSpPr>
        <p:spPr>
          <a:xfrm>
            <a:off x="5180257" y="3670603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70325C-FE6E-4D4F-A52E-4FFCEECDBD49}"/>
              </a:ext>
            </a:extLst>
          </p:cNvPr>
          <p:cNvSpPr/>
          <p:nvPr/>
        </p:nvSpPr>
        <p:spPr>
          <a:xfrm>
            <a:off x="4283968" y="3671687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9E8FB8C-2C46-4AF9-B670-E22514D77159}"/>
              </a:ext>
            </a:extLst>
          </p:cNvPr>
          <p:cNvSpPr/>
          <p:nvPr/>
        </p:nvSpPr>
        <p:spPr>
          <a:xfrm>
            <a:off x="4283968" y="4581128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ED725-5D16-4CEC-8FE1-FEB50E35E7D5}"/>
              </a:ext>
            </a:extLst>
          </p:cNvPr>
          <p:cNvSpPr txBox="1"/>
          <p:nvPr/>
        </p:nvSpPr>
        <p:spPr>
          <a:xfrm>
            <a:off x="6580669" y="3679009"/>
            <a:ext cx="836832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master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7A4ED0-44AC-4C69-8813-483CBDDDC327}"/>
              </a:ext>
            </a:extLst>
          </p:cNvPr>
          <p:cNvSpPr txBox="1"/>
          <p:nvPr/>
        </p:nvSpPr>
        <p:spPr>
          <a:xfrm>
            <a:off x="4728739" y="4590926"/>
            <a:ext cx="760144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err="1"/>
              <a:t>bugfix</a:t>
            </a:r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CC38FC4-DCBA-4071-9E17-B4A4250AAA85}"/>
              </a:ext>
            </a:extLst>
          </p:cNvPr>
          <p:cNvSpPr/>
          <p:nvPr/>
        </p:nvSpPr>
        <p:spPr>
          <a:xfrm>
            <a:off x="3386366" y="4580602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176F85-7710-4AFF-868F-8A904F44663D}"/>
              </a:ext>
            </a:extLst>
          </p:cNvPr>
          <p:cNvCxnSpPr>
            <a:stCxn id="9" idx="2"/>
            <a:endCxn id="8" idx="6"/>
          </p:cNvCxnSpPr>
          <p:nvPr/>
        </p:nvCxnSpPr>
        <p:spPr>
          <a:xfrm flipH="1">
            <a:off x="1951202" y="3858011"/>
            <a:ext cx="537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5F4F2B7-B682-42A5-8701-1E4FE53C983A}"/>
              </a:ext>
            </a:extLst>
          </p:cNvPr>
          <p:cNvSpPr/>
          <p:nvPr/>
        </p:nvSpPr>
        <p:spPr>
          <a:xfrm>
            <a:off x="6076546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AAD8C8-AE10-49B0-8DFD-6EC8AB5A4F19}"/>
              </a:ext>
            </a:extLst>
          </p:cNvPr>
          <p:cNvCxnSpPr>
            <a:stCxn id="11" idx="2"/>
            <a:endCxn id="9" idx="6"/>
          </p:cNvCxnSpPr>
          <p:nvPr/>
        </p:nvCxnSpPr>
        <p:spPr>
          <a:xfrm flipH="1">
            <a:off x="2848804" y="3858011"/>
            <a:ext cx="537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7CBF0A-3603-4E78-882F-028BDBF6820F}"/>
              </a:ext>
            </a:extLst>
          </p:cNvPr>
          <p:cNvCxnSpPr>
            <a:cxnSpLocks/>
            <a:stCxn id="33" idx="1"/>
            <a:endCxn id="9" idx="5"/>
          </p:cNvCxnSpPr>
          <p:nvPr/>
        </p:nvCxnSpPr>
        <p:spPr>
          <a:xfrm flipH="1" flipV="1">
            <a:off x="2796077" y="3985304"/>
            <a:ext cx="643016" cy="64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D7BE0F-0CFE-49E6-8C87-7B155BF80BE0}"/>
              </a:ext>
            </a:extLst>
          </p:cNvPr>
          <p:cNvCxnSpPr>
            <a:stCxn id="14" idx="2"/>
            <a:endCxn id="33" idx="6"/>
          </p:cNvCxnSpPr>
          <p:nvPr/>
        </p:nvCxnSpPr>
        <p:spPr>
          <a:xfrm flipH="1" flipV="1">
            <a:off x="3746406" y="4760622"/>
            <a:ext cx="537562" cy="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3CCAC1-3184-4F52-BF46-FDC36E19B2CA}"/>
              </a:ext>
            </a:extLst>
          </p:cNvPr>
          <p:cNvCxnSpPr>
            <a:stCxn id="13" idx="2"/>
            <a:endCxn id="11" idx="6"/>
          </p:cNvCxnSpPr>
          <p:nvPr/>
        </p:nvCxnSpPr>
        <p:spPr>
          <a:xfrm flipH="1">
            <a:off x="3746406" y="3851707"/>
            <a:ext cx="537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3FBACC8-5FE0-480B-B51A-CD91DE8CC1BB}"/>
              </a:ext>
            </a:extLst>
          </p:cNvPr>
          <p:cNvCxnSpPr>
            <a:stCxn id="12" idx="2"/>
            <a:endCxn id="13" idx="6"/>
          </p:cNvCxnSpPr>
          <p:nvPr/>
        </p:nvCxnSpPr>
        <p:spPr>
          <a:xfrm flipH="1">
            <a:off x="4644008" y="3850623"/>
            <a:ext cx="536249" cy="1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B3360C-19F2-4EFF-844A-ECDCD93A7EB1}"/>
              </a:ext>
            </a:extLst>
          </p:cNvPr>
          <p:cNvCxnSpPr>
            <a:stCxn id="12" idx="3"/>
            <a:endCxn id="14" idx="7"/>
          </p:cNvCxnSpPr>
          <p:nvPr/>
        </p:nvCxnSpPr>
        <p:spPr>
          <a:xfrm flipH="1">
            <a:off x="4591281" y="3977916"/>
            <a:ext cx="641703" cy="655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FCCB1BF-7AFA-4F2B-8442-FBA8B8156EC0}"/>
              </a:ext>
            </a:extLst>
          </p:cNvPr>
          <p:cNvCxnSpPr>
            <a:stCxn id="36" idx="2"/>
            <a:endCxn id="12" idx="6"/>
          </p:cNvCxnSpPr>
          <p:nvPr/>
        </p:nvCxnSpPr>
        <p:spPr>
          <a:xfrm flipH="1" flipV="1">
            <a:off x="5540297" y="3850623"/>
            <a:ext cx="536249" cy="7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519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DF47D-F0A4-4ED1-8D15-8905C6B5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Pra que usar ramos?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C8367-C04F-44C6-8673-53D1D5B5A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Separar projetos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0BD15-B3E5-475A-9CED-A4F3C885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320D0-2BF5-400D-A066-21004F48D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B4A1-983B-464B-903E-1C853813C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52</a:t>
            </a:fld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2CF441-547E-434C-ABFA-1E52915A351E}"/>
              </a:ext>
            </a:extLst>
          </p:cNvPr>
          <p:cNvSpPr/>
          <p:nvPr/>
        </p:nvSpPr>
        <p:spPr>
          <a:xfrm>
            <a:off x="1591162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D1C1FB-A3C7-490C-AC1F-2DA539569292}"/>
              </a:ext>
            </a:extLst>
          </p:cNvPr>
          <p:cNvSpPr/>
          <p:nvPr/>
        </p:nvSpPr>
        <p:spPr>
          <a:xfrm>
            <a:off x="2488764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D01C04-F9CC-471E-A98D-16F4D7B34B92}"/>
              </a:ext>
            </a:extLst>
          </p:cNvPr>
          <p:cNvSpPr/>
          <p:nvPr/>
        </p:nvSpPr>
        <p:spPr>
          <a:xfrm>
            <a:off x="3386366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1922E0-32C4-47FD-9649-BA3553C88924}"/>
              </a:ext>
            </a:extLst>
          </p:cNvPr>
          <p:cNvSpPr/>
          <p:nvPr/>
        </p:nvSpPr>
        <p:spPr>
          <a:xfrm>
            <a:off x="5180257" y="3670603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70325C-FE6E-4D4F-A52E-4FFCEECDBD49}"/>
              </a:ext>
            </a:extLst>
          </p:cNvPr>
          <p:cNvSpPr/>
          <p:nvPr/>
        </p:nvSpPr>
        <p:spPr>
          <a:xfrm>
            <a:off x="4283968" y="3671687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9E8FB8C-2C46-4AF9-B670-E22514D77159}"/>
              </a:ext>
            </a:extLst>
          </p:cNvPr>
          <p:cNvSpPr/>
          <p:nvPr/>
        </p:nvSpPr>
        <p:spPr>
          <a:xfrm>
            <a:off x="4283968" y="4581128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ED725-5D16-4CEC-8FE1-FEB50E35E7D5}"/>
              </a:ext>
            </a:extLst>
          </p:cNvPr>
          <p:cNvSpPr txBox="1"/>
          <p:nvPr/>
        </p:nvSpPr>
        <p:spPr>
          <a:xfrm>
            <a:off x="6580669" y="3679009"/>
            <a:ext cx="836832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master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7A4ED0-44AC-4C69-8813-483CBDDDC327}"/>
              </a:ext>
            </a:extLst>
          </p:cNvPr>
          <p:cNvSpPr txBox="1"/>
          <p:nvPr/>
        </p:nvSpPr>
        <p:spPr>
          <a:xfrm>
            <a:off x="5701463" y="4571310"/>
            <a:ext cx="517193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site</a:t>
            </a:r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CC38FC4-DCBA-4071-9E17-B4A4250AAA85}"/>
              </a:ext>
            </a:extLst>
          </p:cNvPr>
          <p:cNvSpPr/>
          <p:nvPr/>
        </p:nvSpPr>
        <p:spPr>
          <a:xfrm>
            <a:off x="3386366" y="4580602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176F85-7710-4AFF-868F-8A904F44663D}"/>
              </a:ext>
            </a:extLst>
          </p:cNvPr>
          <p:cNvCxnSpPr>
            <a:stCxn id="9" idx="2"/>
            <a:endCxn id="8" idx="6"/>
          </p:cNvCxnSpPr>
          <p:nvPr/>
        </p:nvCxnSpPr>
        <p:spPr>
          <a:xfrm flipH="1">
            <a:off x="1951202" y="3858011"/>
            <a:ext cx="537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5F4F2B7-B682-42A5-8701-1E4FE53C983A}"/>
              </a:ext>
            </a:extLst>
          </p:cNvPr>
          <p:cNvSpPr/>
          <p:nvPr/>
        </p:nvSpPr>
        <p:spPr>
          <a:xfrm>
            <a:off x="6076546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AAD8C8-AE10-49B0-8DFD-6EC8AB5A4F19}"/>
              </a:ext>
            </a:extLst>
          </p:cNvPr>
          <p:cNvCxnSpPr>
            <a:stCxn id="11" idx="2"/>
            <a:endCxn id="9" idx="6"/>
          </p:cNvCxnSpPr>
          <p:nvPr/>
        </p:nvCxnSpPr>
        <p:spPr>
          <a:xfrm flipH="1">
            <a:off x="2848804" y="3858011"/>
            <a:ext cx="537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7CBF0A-3603-4E78-882F-028BDBF6820F}"/>
              </a:ext>
            </a:extLst>
          </p:cNvPr>
          <p:cNvCxnSpPr>
            <a:cxnSpLocks/>
            <a:stCxn id="33" idx="1"/>
            <a:endCxn id="9" idx="5"/>
          </p:cNvCxnSpPr>
          <p:nvPr/>
        </p:nvCxnSpPr>
        <p:spPr>
          <a:xfrm flipH="1" flipV="1">
            <a:off x="2796077" y="3985304"/>
            <a:ext cx="643016" cy="64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D7BE0F-0CFE-49E6-8C87-7B155BF80BE0}"/>
              </a:ext>
            </a:extLst>
          </p:cNvPr>
          <p:cNvCxnSpPr>
            <a:stCxn id="14" idx="2"/>
            <a:endCxn id="33" idx="6"/>
          </p:cNvCxnSpPr>
          <p:nvPr/>
        </p:nvCxnSpPr>
        <p:spPr>
          <a:xfrm flipH="1" flipV="1">
            <a:off x="3746406" y="4760622"/>
            <a:ext cx="537562" cy="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3CCAC1-3184-4F52-BF46-FDC36E19B2CA}"/>
              </a:ext>
            </a:extLst>
          </p:cNvPr>
          <p:cNvCxnSpPr>
            <a:stCxn id="13" idx="2"/>
            <a:endCxn id="11" idx="6"/>
          </p:cNvCxnSpPr>
          <p:nvPr/>
        </p:nvCxnSpPr>
        <p:spPr>
          <a:xfrm flipH="1">
            <a:off x="3746406" y="3851707"/>
            <a:ext cx="537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3FBACC8-5FE0-480B-B51A-CD91DE8CC1BB}"/>
              </a:ext>
            </a:extLst>
          </p:cNvPr>
          <p:cNvCxnSpPr>
            <a:stCxn id="12" idx="2"/>
            <a:endCxn id="13" idx="6"/>
          </p:cNvCxnSpPr>
          <p:nvPr/>
        </p:nvCxnSpPr>
        <p:spPr>
          <a:xfrm flipH="1">
            <a:off x="4644008" y="3850623"/>
            <a:ext cx="536249" cy="1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FCCB1BF-7AFA-4F2B-8442-FBA8B8156EC0}"/>
              </a:ext>
            </a:extLst>
          </p:cNvPr>
          <p:cNvCxnSpPr>
            <a:stCxn id="36" idx="2"/>
            <a:endCxn id="12" idx="6"/>
          </p:cNvCxnSpPr>
          <p:nvPr/>
        </p:nvCxnSpPr>
        <p:spPr>
          <a:xfrm flipH="1" flipV="1">
            <a:off x="5540297" y="3850623"/>
            <a:ext cx="536249" cy="7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AEE1BA9-E20D-4712-B3A5-1E22E6E6BC0A}"/>
              </a:ext>
            </a:extLst>
          </p:cNvPr>
          <p:cNvSpPr/>
          <p:nvPr/>
        </p:nvSpPr>
        <p:spPr>
          <a:xfrm>
            <a:off x="5180257" y="4581128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BC6E62-281F-42C4-BA23-8EC158A21B73}"/>
              </a:ext>
            </a:extLst>
          </p:cNvPr>
          <p:cNvCxnSpPr>
            <a:cxnSpLocks/>
            <a:stCxn id="25" idx="2"/>
            <a:endCxn id="14" idx="6"/>
          </p:cNvCxnSpPr>
          <p:nvPr/>
        </p:nvCxnSpPr>
        <p:spPr>
          <a:xfrm flipH="1">
            <a:off x="4644008" y="4761148"/>
            <a:ext cx="536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610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DF47D-F0A4-4ED1-8D15-8905C6B5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Pra que usar ramos?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C8367-C04F-44C6-8673-53D1D5B5A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Manter versões alternativas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0BD15-B3E5-475A-9CED-A4F3C885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320D0-2BF5-400D-A066-21004F48D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B4A1-983B-464B-903E-1C853813C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53</a:t>
            </a:fld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2CF441-547E-434C-ABFA-1E52915A351E}"/>
              </a:ext>
            </a:extLst>
          </p:cNvPr>
          <p:cNvSpPr/>
          <p:nvPr/>
        </p:nvSpPr>
        <p:spPr>
          <a:xfrm>
            <a:off x="1591162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D1C1FB-A3C7-490C-AC1F-2DA539569292}"/>
              </a:ext>
            </a:extLst>
          </p:cNvPr>
          <p:cNvSpPr/>
          <p:nvPr/>
        </p:nvSpPr>
        <p:spPr>
          <a:xfrm>
            <a:off x="2488764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D01C04-F9CC-471E-A98D-16F4D7B34B92}"/>
              </a:ext>
            </a:extLst>
          </p:cNvPr>
          <p:cNvSpPr/>
          <p:nvPr/>
        </p:nvSpPr>
        <p:spPr>
          <a:xfrm>
            <a:off x="3386366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1922E0-32C4-47FD-9649-BA3553C88924}"/>
              </a:ext>
            </a:extLst>
          </p:cNvPr>
          <p:cNvSpPr/>
          <p:nvPr/>
        </p:nvSpPr>
        <p:spPr>
          <a:xfrm>
            <a:off x="5180257" y="3670603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70325C-FE6E-4D4F-A52E-4FFCEECDBD49}"/>
              </a:ext>
            </a:extLst>
          </p:cNvPr>
          <p:cNvSpPr/>
          <p:nvPr/>
        </p:nvSpPr>
        <p:spPr>
          <a:xfrm>
            <a:off x="4283968" y="3671687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9E8FB8C-2C46-4AF9-B670-E22514D77159}"/>
              </a:ext>
            </a:extLst>
          </p:cNvPr>
          <p:cNvSpPr/>
          <p:nvPr/>
        </p:nvSpPr>
        <p:spPr>
          <a:xfrm>
            <a:off x="4283968" y="4581128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ED725-5D16-4CEC-8FE1-FEB50E35E7D5}"/>
              </a:ext>
            </a:extLst>
          </p:cNvPr>
          <p:cNvSpPr txBox="1"/>
          <p:nvPr/>
        </p:nvSpPr>
        <p:spPr>
          <a:xfrm>
            <a:off x="6580669" y="3679009"/>
            <a:ext cx="836832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master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7A4ED0-44AC-4C69-8813-483CBDDDC327}"/>
              </a:ext>
            </a:extLst>
          </p:cNvPr>
          <p:cNvSpPr txBox="1"/>
          <p:nvPr/>
        </p:nvSpPr>
        <p:spPr>
          <a:xfrm>
            <a:off x="6580669" y="4595345"/>
            <a:ext cx="760144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Sedan</a:t>
            </a:r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CC38FC4-DCBA-4071-9E17-B4A4250AAA85}"/>
              </a:ext>
            </a:extLst>
          </p:cNvPr>
          <p:cNvSpPr/>
          <p:nvPr/>
        </p:nvSpPr>
        <p:spPr>
          <a:xfrm>
            <a:off x="3386366" y="4580602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176F85-7710-4AFF-868F-8A904F44663D}"/>
              </a:ext>
            </a:extLst>
          </p:cNvPr>
          <p:cNvCxnSpPr>
            <a:stCxn id="9" idx="2"/>
            <a:endCxn id="8" idx="6"/>
          </p:cNvCxnSpPr>
          <p:nvPr/>
        </p:nvCxnSpPr>
        <p:spPr>
          <a:xfrm flipH="1">
            <a:off x="1951202" y="3858011"/>
            <a:ext cx="537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5F4F2B7-B682-42A5-8701-1E4FE53C983A}"/>
              </a:ext>
            </a:extLst>
          </p:cNvPr>
          <p:cNvSpPr/>
          <p:nvPr/>
        </p:nvSpPr>
        <p:spPr>
          <a:xfrm>
            <a:off x="6076546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AAD8C8-AE10-49B0-8DFD-6EC8AB5A4F19}"/>
              </a:ext>
            </a:extLst>
          </p:cNvPr>
          <p:cNvCxnSpPr>
            <a:stCxn id="11" idx="2"/>
            <a:endCxn id="9" idx="6"/>
          </p:cNvCxnSpPr>
          <p:nvPr/>
        </p:nvCxnSpPr>
        <p:spPr>
          <a:xfrm flipH="1">
            <a:off x="2848804" y="3858011"/>
            <a:ext cx="537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7CBF0A-3603-4E78-882F-028BDBF6820F}"/>
              </a:ext>
            </a:extLst>
          </p:cNvPr>
          <p:cNvCxnSpPr>
            <a:cxnSpLocks/>
            <a:stCxn id="33" idx="1"/>
            <a:endCxn id="9" idx="5"/>
          </p:cNvCxnSpPr>
          <p:nvPr/>
        </p:nvCxnSpPr>
        <p:spPr>
          <a:xfrm flipH="1" flipV="1">
            <a:off x="2796077" y="3985304"/>
            <a:ext cx="643016" cy="64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D7BE0F-0CFE-49E6-8C87-7B155BF80BE0}"/>
              </a:ext>
            </a:extLst>
          </p:cNvPr>
          <p:cNvCxnSpPr>
            <a:stCxn id="14" idx="2"/>
            <a:endCxn id="33" idx="6"/>
          </p:cNvCxnSpPr>
          <p:nvPr/>
        </p:nvCxnSpPr>
        <p:spPr>
          <a:xfrm flipH="1" flipV="1">
            <a:off x="3746406" y="4760622"/>
            <a:ext cx="537562" cy="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3CCAC1-3184-4F52-BF46-FDC36E19B2CA}"/>
              </a:ext>
            </a:extLst>
          </p:cNvPr>
          <p:cNvCxnSpPr>
            <a:stCxn id="13" idx="2"/>
            <a:endCxn id="11" idx="6"/>
          </p:cNvCxnSpPr>
          <p:nvPr/>
        </p:nvCxnSpPr>
        <p:spPr>
          <a:xfrm flipH="1">
            <a:off x="3746406" y="3851707"/>
            <a:ext cx="537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3FBACC8-5FE0-480B-B51A-CD91DE8CC1BB}"/>
              </a:ext>
            </a:extLst>
          </p:cNvPr>
          <p:cNvCxnSpPr>
            <a:stCxn id="12" idx="2"/>
            <a:endCxn id="13" idx="6"/>
          </p:cNvCxnSpPr>
          <p:nvPr/>
        </p:nvCxnSpPr>
        <p:spPr>
          <a:xfrm flipH="1">
            <a:off x="4644008" y="3850623"/>
            <a:ext cx="536249" cy="1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FCCB1BF-7AFA-4F2B-8442-FBA8B8156EC0}"/>
              </a:ext>
            </a:extLst>
          </p:cNvPr>
          <p:cNvCxnSpPr>
            <a:stCxn id="36" idx="2"/>
            <a:endCxn id="12" idx="6"/>
          </p:cNvCxnSpPr>
          <p:nvPr/>
        </p:nvCxnSpPr>
        <p:spPr>
          <a:xfrm flipH="1" flipV="1">
            <a:off x="5540297" y="3850623"/>
            <a:ext cx="536249" cy="7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CD8817A-3023-4847-B0C2-32B5EADE7F5D}"/>
              </a:ext>
            </a:extLst>
          </p:cNvPr>
          <p:cNvSpPr/>
          <p:nvPr/>
        </p:nvSpPr>
        <p:spPr>
          <a:xfrm>
            <a:off x="5180257" y="4580602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3F7BD8-3B68-40B0-8D44-DDDDCE2EC75E}"/>
              </a:ext>
            </a:extLst>
          </p:cNvPr>
          <p:cNvCxnSpPr>
            <a:stCxn id="25" idx="2"/>
            <a:endCxn id="14" idx="6"/>
          </p:cNvCxnSpPr>
          <p:nvPr/>
        </p:nvCxnSpPr>
        <p:spPr>
          <a:xfrm flipH="1">
            <a:off x="4644008" y="4760622"/>
            <a:ext cx="536249" cy="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356223-C84E-4999-BF48-906AF823F5C7}"/>
              </a:ext>
            </a:extLst>
          </p:cNvPr>
          <p:cNvCxnSpPr>
            <a:stCxn id="25" idx="1"/>
            <a:endCxn id="13" idx="5"/>
          </p:cNvCxnSpPr>
          <p:nvPr/>
        </p:nvCxnSpPr>
        <p:spPr>
          <a:xfrm flipH="1" flipV="1">
            <a:off x="4591281" y="3979000"/>
            <a:ext cx="641703" cy="65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688C680-6952-4063-ACF4-04A900EF8E63}"/>
              </a:ext>
            </a:extLst>
          </p:cNvPr>
          <p:cNvSpPr/>
          <p:nvPr/>
        </p:nvSpPr>
        <p:spPr>
          <a:xfrm>
            <a:off x="5180257" y="2760604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16B9B1-59E8-4FF4-98C8-861888679E05}"/>
              </a:ext>
            </a:extLst>
          </p:cNvPr>
          <p:cNvSpPr/>
          <p:nvPr/>
        </p:nvSpPr>
        <p:spPr>
          <a:xfrm>
            <a:off x="6078556" y="4580602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499051-4093-4632-B96E-CE0D50337249}"/>
              </a:ext>
            </a:extLst>
          </p:cNvPr>
          <p:cNvCxnSpPr>
            <a:stCxn id="34" idx="2"/>
            <a:endCxn id="25" idx="6"/>
          </p:cNvCxnSpPr>
          <p:nvPr/>
        </p:nvCxnSpPr>
        <p:spPr>
          <a:xfrm flipH="1">
            <a:off x="5540297" y="4760622"/>
            <a:ext cx="538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D83B3C-381E-4B20-BCA4-F6C866A08C6E}"/>
              </a:ext>
            </a:extLst>
          </p:cNvPr>
          <p:cNvCxnSpPr>
            <a:stCxn id="31" idx="3"/>
            <a:endCxn id="13" idx="7"/>
          </p:cNvCxnSpPr>
          <p:nvPr/>
        </p:nvCxnSpPr>
        <p:spPr>
          <a:xfrm flipH="1">
            <a:off x="4591281" y="3067917"/>
            <a:ext cx="641703" cy="656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EBCCB06-F795-4375-BD71-49B7A623CF2E}"/>
              </a:ext>
            </a:extLst>
          </p:cNvPr>
          <p:cNvSpPr txBox="1"/>
          <p:nvPr/>
        </p:nvSpPr>
        <p:spPr>
          <a:xfrm>
            <a:off x="6580669" y="2762673"/>
            <a:ext cx="1165575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err="1"/>
              <a:t>Hatchback</a:t>
            </a:r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D766364-5C96-4EE1-B2E8-10BC20B21193}"/>
              </a:ext>
            </a:extLst>
          </p:cNvPr>
          <p:cNvSpPr/>
          <p:nvPr/>
        </p:nvSpPr>
        <p:spPr>
          <a:xfrm>
            <a:off x="6076546" y="2758139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8135BFB-9475-4C12-BA88-50CC1B6D1A08}"/>
              </a:ext>
            </a:extLst>
          </p:cNvPr>
          <p:cNvCxnSpPr>
            <a:cxnSpLocks/>
            <a:stCxn id="39" idx="2"/>
            <a:endCxn id="31" idx="6"/>
          </p:cNvCxnSpPr>
          <p:nvPr/>
        </p:nvCxnSpPr>
        <p:spPr>
          <a:xfrm flipH="1">
            <a:off x="5540297" y="2938159"/>
            <a:ext cx="536249" cy="2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4B212-B44E-407D-8217-411DEA90FCE6}"/>
              </a:ext>
            </a:extLst>
          </p:cNvPr>
          <p:cNvSpPr txBox="1"/>
          <p:nvPr/>
        </p:nvSpPr>
        <p:spPr>
          <a:xfrm>
            <a:off x="3203848" y="4140349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propagar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F45451-0387-43C5-ADFF-D3AEFAF9D116}"/>
              </a:ext>
            </a:extLst>
          </p:cNvPr>
          <p:cNvSpPr txBox="1"/>
          <p:nvPr/>
        </p:nvSpPr>
        <p:spPr>
          <a:xfrm>
            <a:off x="5023969" y="4135703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propagar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6EA3A8-7844-4607-959B-7DAF28516E25}"/>
              </a:ext>
            </a:extLst>
          </p:cNvPr>
          <p:cNvSpPr txBox="1"/>
          <p:nvPr/>
        </p:nvSpPr>
        <p:spPr>
          <a:xfrm>
            <a:off x="5004679" y="3187397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propagar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45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DF47D-F0A4-4ED1-8D15-8905C6B5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Pra que usar ramos?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C8367-C04F-44C6-8673-53D1D5B5A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Suportar versões antigas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0BD15-B3E5-475A-9CED-A4F3C885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320D0-2BF5-400D-A066-21004F48D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B4A1-983B-464B-903E-1C853813C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54</a:t>
            </a:fld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2CF441-547E-434C-ABFA-1E52915A351E}"/>
              </a:ext>
            </a:extLst>
          </p:cNvPr>
          <p:cNvSpPr/>
          <p:nvPr/>
        </p:nvSpPr>
        <p:spPr>
          <a:xfrm>
            <a:off x="1591162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D1C1FB-A3C7-490C-AC1F-2DA539569292}"/>
              </a:ext>
            </a:extLst>
          </p:cNvPr>
          <p:cNvSpPr/>
          <p:nvPr/>
        </p:nvSpPr>
        <p:spPr>
          <a:xfrm>
            <a:off x="2488764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D01C04-F9CC-471E-A98D-16F4D7B34B92}"/>
              </a:ext>
            </a:extLst>
          </p:cNvPr>
          <p:cNvSpPr/>
          <p:nvPr/>
        </p:nvSpPr>
        <p:spPr>
          <a:xfrm>
            <a:off x="3386366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1922E0-32C4-47FD-9649-BA3553C88924}"/>
              </a:ext>
            </a:extLst>
          </p:cNvPr>
          <p:cNvSpPr/>
          <p:nvPr/>
        </p:nvSpPr>
        <p:spPr>
          <a:xfrm>
            <a:off x="5180257" y="3670603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70325C-FE6E-4D4F-A52E-4FFCEECDBD49}"/>
              </a:ext>
            </a:extLst>
          </p:cNvPr>
          <p:cNvSpPr/>
          <p:nvPr/>
        </p:nvSpPr>
        <p:spPr>
          <a:xfrm>
            <a:off x="4283968" y="3671687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9E8FB8C-2C46-4AF9-B670-E22514D77159}"/>
              </a:ext>
            </a:extLst>
          </p:cNvPr>
          <p:cNvSpPr/>
          <p:nvPr/>
        </p:nvSpPr>
        <p:spPr>
          <a:xfrm>
            <a:off x="4283968" y="4581128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ED725-5D16-4CEC-8FE1-FEB50E35E7D5}"/>
              </a:ext>
            </a:extLst>
          </p:cNvPr>
          <p:cNvSpPr txBox="1"/>
          <p:nvPr/>
        </p:nvSpPr>
        <p:spPr>
          <a:xfrm>
            <a:off x="6580669" y="3679009"/>
            <a:ext cx="836832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master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7A4ED0-44AC-4C69-8813-483CBDDDC327}"/>
              </a:ext>
            </a:extLst>
          </p:cNvPr>
          <p:cNvSpPr txBox="1"/>
          <p:nvPr/>
        </p:nvSpPr>
        <p:spPr>
          <a:xfrm>
            <a:off x="6580669" y="4595345"/>
            <a:ext cx="45878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2.x</a:t>
            </a:r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CC38FC4-DCBA-4071-9E17-B4A4250AAA85}"/>
              </a:ext>
            </a:extLst>
          </p:cNvPr>
          <p:cNvSpPr/>
          <p:nvPr/>
        </p:nvSpPr>
        <p:spPr>
          <a:xfrm>
            <a:off x="3386366" y="4580602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176F85-7710-4AFF-868F-8A904F44663D}"/>
              </a:ext>
            </a:extLst>
          </p:cNvPr>
          <p:cNvCxnSpPr>
            <a:stCxn id="9" idx="2"/>
            <a:endCxn id="8" idx="6"/>
          </p:cNvCxnSpPr>
          <p:nvPr/>
        </p:nvCxnSpPr>
        <p:spPr>
          <a:xfrm flipH="1">
            <a:off x="1951202" y="3858011"/>
            <a:ext cx="537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5F4F2B7-B682-42A5-8701-1E4FE53C983A}"/>
              </a:ext>
            </a:extLst>
          </p:cNvPr>
          <p:cNvSpPr/>
          <p:nvPr/>
        </p:nvSpPr>
        <p:spPr>
          <a:xfrm>
            <a:off x="6076546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AAD8C8-AE10-49B0-8DFD-6EC8AB5A4F19}"/>
              </a:ext>
            </a:extLst>
          </p:cNvPr>
          <p:cNvCxnSpPr>
            <a:stCxn id="11" idx="2"/>
            <a:endCxn id="9" idx="6"/>
          </p:cNvCxnSpPr>
          <p:nvPr/>
        </p:nvCxnSpPr>
        <p:spPr>
          <a:xfrm flipH="1">
            <a:off x="2848804" y="3858011"/>
            <a:ext cx="537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7CBF0A-3603-4E78-882F-028BDBF6820F}"/>
              </a:ext>
            </a:extLst>
          </p:cNvPr>
          <p:cNvCxnSpPr>
            <a:cxnSpLocks/>
            <a:stCxn id="33" idx="1"/>
            <a:endCxn id="9" idx="5"/>
          </p:cNvCxnSpPr>
          <p:nvPr/>
        </p:nvCxnSpPr>
        <p:spPr>
          <a:xfrm flipH="1" flipV="1">
            <a:off x="2796077" y="3985304"/>
            <a:ext cx="643016" cy="64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D7BE0F-0CFE-49E6-8C87-7B155BF80BE0}"/>
              </a:ext>
            </a:extLst>
          </p:cNvPr>
          <p:cNvCxnSpPr>
            <a:stCxn id="14" idx="2"/>
            <a:endCxn id="33" idx="6"/>
          </p:cNvCxnSpPr>
          <p:nvPr/>
        </p:nvCxnSpPr>
        <p:spPr>
          <a:xfrm flipH="1" flipV="1">
            <a:off x="3746406" y="4760622"/>
            <a:ext cx="537562" cy="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3CCAC1-3184-4F52-BF46-FDC36E19B2CA}"/>
              </a:ext>
            </a:extLst>
          </p:cNvPr>
          <p:cNvCxnSpPr>
            <a:stCxn id="13" idx="2"/>
            <a:endCxn id="11" idx="6"/>
          </p:cNvCxnSpPr>
          <p:nvPr/>
        </p:nvCxnSpPr>
        <p:spPr>
          <a:xfrm flipH="1">
            <a:off x="3746406" y="3851707"/>
            <a:ext cx="537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3FBACC8-5FE0-480B-B51A-CD91DE8CC1BB}"/>
              </a:ext>
            </a:extLst>
          </p:cNvPr>
          <p:cNvCxnSpPr>
            <a:stCxn id="12" idx="2"/>
            <a:endCxn id="13" idx="6"/>
          </p:cNvCxnSpPr>
          <p:nvPr/>
        </p:nvCxnSpPr>
        <p:spPr>
          <a:xfrm flipH="1">
            <a:off x="4644008" y="3850623"/>
            <a:ext cx="536249" cy="1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FCCB1BF-7AFA-4F2B-8442-FBA8B8156EC0}"/>
              </a:ext>
            </a:extLst>
          </p:cNvPr>
          <p:cNvCxnSpPr>
            <a:stCxn id="36" idx="2"/>
            <a:endCxn id="12" idx="6"/>
          </p:cNvCxnSpPr>
          <p:nvPr/>
        </p:nvCxnSpPr>
        <p:spPr>
          <a:xfrm flipH="1" flipV="1">
            <a:off x="5540297" y="3850623"/>
            <a:ext cx="536249" cy="7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CD8817A-3023-4847-B0C2-32B5EADE7F5D}"/>
              </a:ext>
            </a:extLst>
          </p:cNvPr>
          <p:cNvSpPr/>
          <p:nvPr/>
        </p:nvSpPr>
        <p:spPr>
          <a:xfrm>
            <a:off x="5180257" y="4580602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3F7BD8-3B68-40B0-8D44-DDDDCE2EC75E}"/>
              </a:ext>
            </a:extLst>
          </p:cNvPr>
          <p:cNvCxnSpPr>
            <a:stCxn id="25" idx="2"/>
            <a:endCxn id="14" idx="6"/>
          </p:cNvCxnSpPr>
          <p:nvPr/>
        </p:nvCxnSpPr>
        <p:spPr>
          <a:xfrm flipH="1">
            <a:off x="4644008" y="4760622"/>
            <a:ext cx="536249" cy="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356223-C84E-4999-BF48-906AF823F5C7}"/>
              </a:ext>
            </a:extLst>
          </p:cNvPr>
          <p:cNvCxnSpPr>
            <a:cxnSpLocks/>
            <a:stCxn id="36" idx="3"/>
            <a:endCxn id="25" idx="7"/>
          </p:cNvCxnSpPr>
          <p:nvPr/>
        </p:nvCxnSpPr>
        <p:spPr>
          <a:xfrm flipH="1">
            <a:off x="5487570" y="3985304"/>
            <a:ext cx="641703" cy="64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416B9B1-59E8-4FF4-98C8-861888679E05}"/>
              </a:ext>
            </a:extLst>
          </p:cNvPr>
          <p:cNvSpPr/>
          <p:nvPr/>
        </p:nvSpPr>
        <p:spPr>
          <a:xfrm>
            <a:off x="6078556" y="4580602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499051-4093-4632-B96E-CE0D50337249}"/>
              </a:ext>
            </a:extLst>
          </p:cNvPr>
          <p:cNvCxnSpPr>
            <a:stCxn id="34" idx="2"/>
            <a:endCxn id="25" idx="6"/>
          </p:cNvCxnSpPr>
          <p:nvPr/>
        </p:nvCxnSpPr>
        <p:spPr>
          <a:xfrm flipH="1">
            <a:off x="5540297" y="4760622"/>
            <a:ext cx="538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Card 6">
            <a:extLst>
              <a:ext uri="{FF2B5EF4-FFF2-40B4-BE49-F238E27FC236}">
                <a16:creationId xmlns:a16="http://schemas.microsoft.com/office/drawing/2014/main" id="{3BFA82AC-41DA-44E3-8BD2-88225A7938B8}"/>
              </a:ext>
            </a:extLst>
          </p:cNvPr>
          <p:cNvSpPr/>
          <p:nvPr/>
        </p:nvSpPr>
        <p:spPr>
          <a:xfrm>
            <a:off x="3242645" y="5021969"/>
            <a:ext cx="647481" cy="312657"/>
          </a:xfrm>
          <a:prstGeom prst="flowChartPunchedCar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2.0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lowchart: Card 45">
            <a:extLst>
              <a:ext uri="{FF2B5EF4-FFF2-40B4-BE49-F238E27FC236}">
                <a16:creationId xmlns:a16="http://schemas.microsoft.com/office/drawing/2014/main" id="{FF766777-4EAF-462A-9D99-EE3744909C69}"/>
              </a:ext>
            </a:extLst>
          </p:cNvPr>
          <p:cNvSpPr/>
          <p:nvPr/>
        </p:nvSpPr>
        <p:spPr>
          <a:xfrm>
            <a:off x="5036536" y="5013176"/>
            <a:ext cx="647481" cy="312657"/>
          </a:xfrm>
          <a:prstGeom prst="flowChartPunchedCar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2.1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Flowchart: Card 46">
            <a:extLst>
              <a:ext uri="{FF2B5EF4-FFF2-40B4-BE49-F238E27FC236}">
                <a16:creationId xmlns:a16="http://schemas.microsoft.com/office/drawing/2014/main" id="{29BE2F0A-8B79-4413-B29E-E95FAD142FD7}"/>
              </a:ext>
            </a:extLst>
          </p:cNvPr>
          <p:cNvSpPr/>
          <p:nvPr/>
        </p:nvSpPr>
        <p:spPr>
          <a:xfrm>
            <a:off x="5940743" y="5013176"/>
            <a:ext cx="647481" cy="312657"/>
          </a:xfrm>
          <a:prstGeom prst="flowChartPunchedCar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2.2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41D7DC-6989-443E-B31E-BC3CEA13F198}"/>
              </a:ext>
            </a:extLst>
          </p:cNvPr>
          <p:cNvSpPr/>
          <p:nvPr/>
        </p:nvSpPr>
        <p:spPr>
          <a:xfrm>
            <a:off x="3386365" y="2769077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2200CA6-53E1-43BB-959E-A0C19381F58D}"/>
              </a:ext>
            </a:extLst>
          </p:cNvPr>
          <p:cNvSpPr/>
          <p:nvPr/>
        </p:nvSpPr>
        <p:spPr>
          <a:xfrm>
            <a:off x="2488764" y="2769077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ard 50">
            <a:extLst>
              <a:ext uri="{FF2B5EF4-FFF2-40B4-BE49-F238E27FC236}">
                <a16:creationId xmlns:a16="http://schemas.microsoft.com/office/drawing/2014/main" id="{C041EBA1-4C14-4635-9720-2A0AD5C78BF9}"/>
              </a:ext>
            </a:extLst>
          </p:cNvPr>
          <p:cNvSpPr/>
          <p:nvPr/>
        </p:nvSpPr>
        <p:spPr>
          <a:xfrm>
            <a:off x="2345043" y="2357161"/>
            <a:ext cx="647481" cy="312657"/>
          </a:xfrm>
          <a:prstGeom prst="flowChartPunchedCar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1.0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697428A-B917-40F4-8DCA-4B19743AABC7}"/>
              </a:ext>
            </a:extLst>
          </p:cNvPr>
          <p:cNvCxnSpPr>
            <a:cxnSpLocks/>
            <a:stCxn id="50" idx="3"/>
            <a:endCxn id="8" idx="7"/>
          </p:cNvCxnSpPr>
          <p:nvPr/>
        </p:nvCxnSpPr>
        <p:spPr>
          <a:xfrm flipH="1">
            <a:off x="1898475" y="3076390"/>
            <a:ext cx="643016" cy="65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94666C5-D063-417E-8600-5914F36DA144}"/>
              </a:ext>
            </a:extLst>
          </p:cNvPr>
          <p:cNvCxnSpPr>
            <a:cxnSpLocks/>
            <a:stCxn id="49" idx="2"/>
            <a:endCxn id="50" idx="6"/>
          </p:cNvCxnSpPr>
          <p:nvPr/>
        </p:nvCxnSpPr>
        <p:spPr>
          <a:xfrm flipH="1">
            <a:off x="2848804" y="2949097"/>
            <a:ext cx="5375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owchart: Card 54">
            <a:extLst>
              <a:ext uri="{FF2B5EF4-FFF2-40B4-BE49-F238E27FC236}">
                <a16:creationId xmlns:a16="http://schemas.microsoft.com/office/drawing/2014/main" id="{0500920D-B892-4DA6-A800-F5F31D18970F}"/>
              </a:ext>
            </a:extLst>
          </p:cNvPr>
          <p:cNvSpPr/>
          <p:nvPr/>
        </p:nvSpPr>
        <p:spPr>
          <a:xfrm>
            <a:off x="3242645" y="2354140"/>
            <a:ext cx="647481" cy="312657"/>
          </a:xfrm>
          <a:prstGeom prst="flowChartPunchedCar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1.1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B011A47-6199-40FA-8DA7-3C97E542C84C}"/>
              </a:ext>
            </a:extLst>
          </p:cNvPr>
          <p:cNvSpPr txBox="1"/>
          <p:nvPr/>
        </p:nvSpPr>
        <p:spPr>
          <a:xfrm>
            <a:off x="3921183" y="2764431"/>
            <a:ext cx="45878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1.x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82ED7E-D8CE-4EC3-93DA-548C4B0F4B7B}"/>
              </a:ext>
            </a:extLst>
          </p:cNvPr>
          <p:cNvSpPr txBox="1"/>
          <p:nvPr/>
        </p:nvSpPr>
        <p:spPr>
          <a:xfrm>
            <a:off x="6043876" y="425831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propagar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640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DF47D-F0A4-4ED1-8D15-8905C6B5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Pra que usar ramos?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C8367-C04F-44C6-8673-53D1D5B5A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Colaborar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0BD15-B3E5-475A-9CED-A4F3C885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320D0-2BF5-400D-A066-21004F48D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B4A1-983B-464B-903E-1C853813C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55</a:t>
            </a:fld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2CF441-547E-434C-ABFA-1E52915A351E}"/>
              </a:ext>
            </a:extLst>
          </p:cNvPr>
          <p:cNvSpPr/>
          <p:nvPr/>
        </p:nvSpPr>
        <p:spPr>
          <a:xfrm>
            <a:off x="1591162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D1C1FB-A3C7-490C-AC1F-2DA539569292}"/>
              </a:ext>
            </a:extLst>
          </p:cNvPr>
          <p:cNvSpPr/>
          <p:nvPr/>
        </p:nvSpPr>
        <p:spPr>
          <a:xfrm>
            <a:off x="2488764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D01C04-F9CC-471E-A98D-16F4D7B34B92}"/>
              </a:ext>
            </a:extLst>
          </p:cNvPr>
          <p:cNvSpPr/>
          <p:nvPr/>
        </p:nvSpPr>
        <p:spPr>
          <a:xfrm>
            <a:off x="3386366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1922E0-32C4-47FD-9649-BA3553C88924}"/>
              </a:ext>
            </a:extLst>
          </p:cNvPr>
          <p:cNvSpPr/>
          <p:nvPr/>
        </p:nvSpPr>
        <p:spPr>
          <a:xfrm>
            <a:off x="5180257" y="3670603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70325C-FE6E-4D4F-A52E-4FFCEECDBD49}"/>
              </a:ext>
            </a:extLst>
          </p:cNvPr>
          <p:cNvSpPr/>
          <p:nvPr/>
        </p:nvSpPr>
        <p:spPr>
          <a:xfrm>
            <a:off x="4283968" y="3671687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ED725-5D16-4CEC-8FE1-FEB50E35E7D5}"/>
              </a:ext>
            </a:extLst>
          </p:cNvPr>
          <p:cNvSpPr txBox="1"/>
          <p:nvPr/>
        </p:nvSpPr>
        <p:spPr>
          <a:xfrm>
            <a:off x="6580669" y="3679009"/>
            <a:ext cx="836832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master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7A4ED0-44AC-4C69-8813-483CBDDDC327}"/>
              </a:ext>
            </a:extLst>
          </p:cNvPr>
          <p:cNvSpPr txBox="1"/>
          <p:nvPr/>
        </p:nvSpPr>
        <p:spPr>
          <a:xfrm>
            <a:off x="5652120" y="4595345"/>
            <a:ext cx="723275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maria</a:t>
            </a:r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CC38FC4-DCBA-4071-9E17-B4A4250AAA85}"/>
              </a:ext>
            </a:extLst>
          </p:cNvPr>
          <p:cNvSpPr/>
          <p:nvPr/>
        </p:nvSpPr>
        <p:spPr>
          <a:xfrm>
            <a:off x="3386366" y="4580602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176F85-7710-4AFF-868F-8A904F44663D}"/>
              </a:ext>
            </a:extLst>
          </p:cNvPr>
          <p:cNvCxnSpPr>
            <a:stCxn id="9" idx="2"/>
            <a:endCxn id="8" idx="6"/>
          </p:cNvCxnSpPr>
          <p:nvPr/>
        </p:nvCxnSpPr>
        <p:spPr>
          <a:xfrm flipH="1">
            <a:off x="1951202" y="3858011"/>
            <a:ext cx="537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5F4F2B7-B682-42A5-8701-1E4FE53C983A}"/>
              </a:ext>
            </a:extLst>
          </p:cNvPr>
          <p:cNvSpPr/>
          <p:nvPr/>
        </p:nvSpPr>
        <p:spPr>
          <a:xfrm>
            <a:off x="6076546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AAD8C8-AE10-49B0-8DFD-6EC8AB5A4F19}"/>
              </a:ext>
            </a:extLst>
          </p:cNvPr>
          <p:cNvCxnSpPr>
            <a:stCxn id="11" idx="2"/>
            <a:endCxn id="9" idx="6"/>
          </p:cNvCxnSpPr>
          <p:nvPr/>
        </p:nvCxnSpPr>
        <p:spPr>
          <a:xfrm flipH="1">
            <a:off x="2848804" y="3858011"/>
            <a:ext cx="537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7CBF0A-3603-4E78-882F-028BDBF6820F}"/>
              </a:ext>
            </a:extLst>
          </p:cNvPr>
          <p:cNvCxnSpPr>
            <a:cxnSpLocks/>
            <a:stCxn id="33" idx="1"/>
            <a:endCxn id="9" idx="5"/>
          </p:cNvCxnSpPr>
          <p:nvPr/>
        </p:nvCxnSpPr>
        <p:spPr>
          <a:xfrm flipH="1" flipV="1">
            <a:off x="2796077" y="3985304"/>
            <a:ext cx="643016" cy="64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3CCAC1-3184-4F52-BF46-FDC36E19B2CA}"/>
              </a:ext>
            </a:extLst>
          </p:cNvPr>
          <p:cNvCxnSpPr>
            <a:stCxn id="13" idx="2"/>
            <a:endCxn id="11" idx="6"/>
          </p:cNvCxnSpPr>
          <p:nvPr/>
        </p:nvCxnSpPr>
        <p:spPr>
          <a:xfrm flipH="1">
            <a:off x="3746406" y="3851707"/>
            <a:ext cx="537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3FBACC8-5FE0-480B-B51A-CD91DE8CC1BB}"/>
              </a:ext>
            </a:extLst>
          </p:cNvPr>
          <p:cNvCxnSpPr>
            <a:stCxn id="12" idx="2"/>
            <a:endCxn id="13" idx="6"/>
          </p:cNvCxnSpPr>
          <p:nvPr/>
        </p:nvCxnSpPr>
        <p:spPr>
          <a:xfrm flipH="1">
            <a:off x="4644008" y="3850623"/>
            <a:ext cx="536249" cy="1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FCCB1BF-7AFA-4F2B-8442-FBA8B8156EC0}"/>
              </a:ext>
            </a:extLst>
          </p:cNvPr>
          <p:cNvCxnSpPr>
            <a:stCxn id="36" idx="2"/>
            <a:endCxn id="12" idx="6"/>
          </p:cNvCxnSpPr>
          <p:nvPr/>
        </p:nvCxnSpPr>
        <p:spPr>
          <a:xfrm flipH="1" flipV="1">
            <a:off x="5540297" y="3850623"/>
            <a:ext cx="536249" cy="7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CD8817A-3023-4847-B0C2-32B5EADE7F5D}"/>
              </a:ext>
            </a:extLst>
          </p:cNvPr>
          <p:cNvSpPr/>
          <p:nvPr/>
        </p:nvSpPr>
        <p:spPr>
          <a:xfrm>
            <a:off x="5180257" y="4580602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3F7BD8-3B68-40B0-8D44-DDDDCE2EC75E}"/>
              </a:ext>
            </a:extLst>
          </p:cNvPr>
          <p:cNvCxnSpPr>
            <a:cxnSpLocks/>
            <a:stCxn id="25" idx="2"/>
            <a:endCxn id="33" idx="6"/>
          </p:cNvCxnSpPr>
          <p:nvPr/>
        </p:nvCxnSpPr>
        <p:spPr>
          <a:xfrm flipH="1">
            <a:off x="3746406" y="4760622"/>
            <a:ext cx="1433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02EF9A-DC49-4F87-821E-72C9FA7AD260}"/>
              </a:ext>
            </a:extLst>
          </p:cNvPr>
          <p:cNvCxnSpPr>
            <a:cxnSpLocks/>
            <a:stCxn id="13" idx="3"/>
            <a:endCxn id="33" idx="7"/>
          </p:cNvCxnSpPr>
          <p:nvPr/>
        </p:nvCxnSpPr>
        <p:spPr>
          <a:xfrm flipH="1">
            <a:off x="3693679" y="3979000"/>
            <a:ext cx="643016" cy="65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3EC9E54-0098-4DD6-9D59-B427034CCB58}"/>
              </a:ext>
            </a:extLst>
          </p:cNvPr>
          <p:cNvCxnSpPr>
            <a:cxnSpLocks/>
            <a:stCxn id="36" idx="3"/>
            <a:endCxn id="25" idx="7"/>
          </p:cNvCxnSpPr>
          <p:nvPr/>
        </p:nvCxnSpPr>
        <p:spPr>
          <a:xfrm flipH="1">
            <a:off x="5487570" y="3985304"/>
            <a:ext cx="641703" cy="64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E3CEAB49-8F86-4E18-94E7-7CB4CF4ACDE5}"/>
              </a:ext>
            </a:extLst>
          </p:cNvPr>
          <p:cNvSpPr/>
          <p:nvPr/>
        </p:nvSpPr>
        <p:spPr>
          <a:xfrm>
            <a:off x="2488764" y="2775380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D935460-BF6D-451C-AA48-97F2A3185A55}"/>
              </a:ext>
            </a:extLst>
          </p:cNvPr>
          <p:cNvSpPr/>
          <p:nvPr/>
        </p:nvSpPr>
        <p:spPr>
          <a:xfrm>
            <a:off x="4283968" y="2775380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4C3538-D0F2-4537-AA33-B8384A8FB8BB}"/>
              </a:ext>
            </a:extLst>
          </p:cNvPr>
          <p:cNvCxnSpPr>
            <a:stCxn id="60" idx="3"/>
            <a:endCxn id="8" idx="7"/>
          </p:cNvCxnSpPr>
          <p:nvPr/>
        </p:nvCxnSpPr>
        <p:spPr>
          <a:xfrm flipH="1">
            <a:off x="1898475" y="3082693"/>
            <a:ext cx="643016" cy="64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8524D9A-7C6F-4D83-9AAB-1B96575CF2B7}"/>
              </a:ext>
            </a:extLst>
          </p:cNvPr>
          <p:cNvCxnSpPr>
            <a:cxnSpLocks/>
            <a:stCxn id="11" idx="1"/>
            <a:endCxn id="60" idx="5"/>
          </p:cNvCxnSpPr>
          <p:nvPr/>
        </p:nvCxnSpPr>
        <p:spPr>
          <a:xfrm flipH="1" flipV="1">
            <a:off x="2796077" y="3082693"/>
            <a:ext cx="643016" cy="64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15AFEDA-EC2C-40F6-BD9D-10E29B9F1159}"/>
              </a:ext>
            </a:extLst>
          </p:cNvPr>
          <p:cNvCxnSpPr>
            <a:cxnSpLocks/>
            <a:stCxn id="61" idx="2"/>
            <a:endCxn id="60" idx="6"/>
          </p:cNvCxnSpPr>
          <p:nvPr/>
        </p:nvCxnSpPr>
        <p:spPr>
          <a:xfrm flipH="1">
            <a:off x="2848804" y="2955400"/>
            <a:ext cx="1435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D79C343-2D32-407B-9234-E9A595D809B9}"/>
              </a:ext>
            </a:extLst>
          </p:cNvPr>
          <p:cNvCxnSpPr>
            <a:cxnSpLocks/>
            <a:stCxn id="12" idx="1"/>
            <a:endCxn id="61" idx="5"/>
          </p:cNvCxnSpPr>
          <p:nvPr/>
        </p:nvCxnSpPr>
        <p:spPr>
          <a:xfrm flipH="1" flipV="1">
            <a:off x="4591281" y="3082693"/>
            <a:ext cx="641703" cy="640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8276E89-D564-436E-A98B-87768C5DDFBB}"/>
              </a:ext>
            </a:extLst>
          </p:cNvPr>
          <p:cNvSpPr txBox="1"/>
          <p:nvPr/>
        </p:nvSpPr>
        <p:spPr>
          <a:xfrm>
            <a:off x="4767205" y="2766088"/>
            <a:ext cx="741998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err="1"/>
              <a:t>pedro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382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DF47D-F0A4-4ED1-8D15-8905C6B5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Pra que usar ramos?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C8367-C04F-44C6-8673-53D1D5B5A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Colaborar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0BD15-B3E5-475A-9CED-A4F3C885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320D0-2BF5-400D-A066-21004F48D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B4A1-983B-464B-903E-1C853813C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56</a:t>
            </a:fld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2CF441-547E-434C-ABFA-1E52915A351E}"/>
              </a:ext>
            </a:extLst>
          </p:cNvPr>
          <p:cNvSpPr/>
          <p:nvPr/>
        </p:nvSpPr>
        <p:spPr>
          <a:xfrm>
            <a:off x="1591162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D1C1FB-A3C7-490C-AC1F-2DA539569292}"/>
              </a:ext>
            </a:extLst>
          </p:cNvPr>
          <p:cNvSpPr/>
          <p:nvPr/>
        </p:nvSpPr>
        <p:spPr>
          <a:xfrm>
            <a:off x="2488764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D01C04-F9CC-471E-A98D-16F4D7B34B92}"/>
              </a:ext>
            </a:extLst>
          </p:cNvPr>
          <p:cNvSpPr/>
          <p:nvPr/>
        </p:nvSpPr>
        <p:spPr>
          <a:xfrm>
            <a:off x="3386366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1922E0-32C4-47FD-9649-BA3553C88924}"/>
              </a:ext>
            </a:extLst>
          </p:cNvPr>
          <p:cNvSpPr/>
          <p:nvPr/>
        </p:nvSpPr>
        <p:spPr>
          <a:xfrm>
            <a:off x="5180257" y="3670603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70325C-FE6E-4D4F-A52E-4FFCEECDBD49}"/>
              </a:ext>
            </a:extLst>
          </p:cNvPr>
          <p:cNvSpPr/>
          <p:nvPr/>
        </p:nvSpPr>
        <p:spPr>
          <a:xfrm>
            <a:off x="4283968" y="3671687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ED725-5D16-4CEC-8FE1-FEB50E35E7D5}"/>
              </a:ext>
            </a:extLst>
          </p:cNvPr>
          <p:cNvSpPr txBox="1"/>
          <p:nvPr/>
        </p:nvSpPr>
        <p:spPr>
          <a:xfrm>
            <a:off x="6580669" y="3679009"/>
            <a:ext cx="836832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master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7A4ED0-44AC-4C69-8813-483CBDDDC327}"/>
              </a:ext>
            </a:extLst>
          </p:cNvPr>
          <p:cNvSpPr txBox="1"/>
          <p:nvPr/>
        </p:nvSpPr>
        <p:spPr>
          <a:xfrm>
            <a:off x="5648925" y="4595345"/>
            <a:ext cx="1465209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maria/master</a:t>
            </a:r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CC38FC4-DCBA-4071-9E17-B4A4250AAA85}"/>
              </a:ext>
            </a:extLst>
          </p:cNvPr>
          <p:cNvSpPr/>
          <p:nvPr/>
        </p:nvSpPr>
        <p:spPr>
          <a:xfrm>
            <a:off x="3386366" y="4580602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176F85-7710-4AFF-868F-8A904F44663D}"/>
              </a:ext>
            </a:extLst>
          </p:cNvPr>
          <p:cNvCxnSpPr>
            <a:stCxn id="9" idx="2"/>
            <a:endCxn id="8" idx="6"/>
          </p:cNvCxnSpPr>
          <p:nvPr/>
        </p:nvCxnSpPr>
        <p:spPr>
          <a:xfrm flipH="1">
            <a:off x="1951202" y="3858011"/>
            <a:ext cx="537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5F4F2B7-B682-42A5-8701-1E4FE53C983A}"/>
              </a:ext>
            </a:extLst>
          </p:cNvPr>
          <p:cNvSpPr/>
          <p:nvPr/>
        </p:nvSpPr>
        <p:spPr>
          <a:xfrm>
            <a:off x="6076546" y="3677991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AAD8C8-AE10-49B0-8DFD-6EC8AB5A4F19}"/>
              </a:ext>
            </a:extLst>
          </p:cNvPr>
          <p:cNvCxnSpPr>
            <a:stCxn id="11" idx="2"/>
            <a:endCxn id="9" idx="6"/>
          </p:cNvCxnSpPr>
          <p:nvPr/>
        </p:nvCxnSpPr>
        <p:spPr>
          <a:xfrm flipH="1">
            <a:off x="2848804" y="3858011"/>
            <a:ext cx="537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D7CBF0A-3603-4E78-882F-028BDBF6820F}"/>
              </a:ext>
            </a:extLst>
          </p:cNvPr>
          <p:cNvCxnSpPr>
            <a:cxnSpLocks/>
            <a:stCxn id="33" idx="1"/>
            <a:endCxn id="9" idx="5"/>
          </p:cNvCxnSpPr>
          <p:nvPr/>
        </p:nvCxnSpPr>
        <p:spPr>
          <a:xfrm flipH="1" flipV="1">
            <a:off x="2796077" y="3985304"/>
            <a:ext cx="643016" cy="64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3CCAC1-3184-4F52-BF46-FDC36E19B2CA}"/>
              </a:ext>
            </a:extLst>
          </p:cNvPr>
          <p:cNvCxnSpPr>
            <a:stCxn id="13" idx="2"/>
            <a:endCxn id="11" idx="6"/>
          </p:cNvCxnSpPr>
          <p:nvPr/>
        </p:nvCxnSpPr>
        <p:spPr>
          <a:xfrm flipH="1">
            <a:off x="3746406" y="3851707"/>
            <a:ext cx="537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3FBACC8-5FE0-480B-B51A-CD91DE8CC1BB}"/>
              </a:ext>
            </a:extLst>
          </p:cNvPr>
          <p:cNvCxnSpPr>
            <a:stCxn id="12" idx="2"/>
            <a:endCxn id="13" idx="6"/>
          </p:cNvCxnSpPr>
          <p:nvPr/>
        </p:nvCxnSpPr>
        <p:spPr>
          <a:xfrm flipH="1">
            <a:off x="4644008" y="3850623"/>
            <a:ext cx="536249" cy="1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FCCB1BF-7AFA-4F2B-8442-FBA8B8156EC0}"/>
              </a:ext>
            </a:extLst>
          </p:cNvPr>
          <p:cNvCxnSpPr>
            <a:stCxn id="36" idx="2"/>
            <a:endCxn id="12" idx="6"/>
          </p:cNvCxnSpPr>
          <p:nvPr/>
        </p:nvCxnSpPr>
        <p:spPr>
          <a:xfrm flipH="1" flipV="1">
            <a:off x="5540297" y="3850623"/>
            <a:ext cx="536249" cy="7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CD8817A-3023-4847-B0C2-32B5EADE7F5D}"/>
              </a:ext>
            </a:extLst>
          </p:cNvPr>
          <p:cNvSpPr/>
          <p:nvPr/>
        </p:nvSpPr>
        <p:spPr>
          <a:xfrm>
            <a:off x="5180257" y="4580602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02EF9A-DC49-4F87-821E-72C9FA7AD260}"/>
              </a:ext>
            </a:extLst>
          </p:cNvPr>
          <p:cNvCxnSpPr>
            <a:cxnSpLocks/>
            <a:stCxn id="13" idx="3"/>
            <a:endCxn id="33" idx="7"/>
          </p:cNvCxnSpPr>
          <p:nvPr/>
        </p:nvCxnSpPr>
        <p:spPr>
          <a:xfrm flipH="1">
            <a:off x="3693679" y="3979000"/>
            <a:ext cx="643016" cy="65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3EC9E54-0098-4DD6-9D59-B427034CCB58}"/>
              </a:ext>
            </a:extLst>
          </p:cNvPr>
          <p:cNvCxnSpPr>
            <a:cxnSpLocks/>
            <a:stCxn id="36" idx="3"/>
            <a:endCxn id="25" idx="7"/>
          </p:cNvCxnSpPr>
          <p:nvPr/>
        </p:nvCxnSpPr>
        <p:spPr>
          <a:xfrm flipH="1">
            <a:off x="5487570" y="3985304"/>
            <a:ext cx="641703" cy="64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E3CEAB49-8F86-4E18-94E7-7CB4CF4ACDE5}"/>
              </a:ext>
            </a:extLst>
          </p:cNvPr>
          <p:cNvSpPr/>
          <p:nvPr/>
        </p:nvSpPr>
        <p:spPr>
          <a:xfrm>
            <a:off x="2488764" y="2775380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D935460-BF6D-451C-AA48-97F2A3185A55}"/>
              </a:ext>
            </a:extLst>
          </p:cNvPr>
          <p:cNvSpPr/>
          <p:nvPr/>
        </p:nvSpPr>
        <p:spPr>
          <a:xfrm>
            <a:off x="4283968" y="2775380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4C3538-D0F2-4537-AA33-B8384A8FB8BB}"/>
              </a:ext>
            </a:extLst>
          </p:cNvPr>
          <p:cNvCxnSpPr>
            <a:stCxn id="60" idx="3"/>
            <a:endCxn id="8" idx="7"/>
          </p:cNvCxnSpPr>
          <p:nvPr/>
        </p:nvCxnSpPr>
        <p:spPr>
          <a:xfrm flipH="1">
            <a:off x="1898475" y="3082693"/>
            <a:ext cx="643016" cy="64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8524D9A-7C6F-4D83-9AAB-1B96575CF2B7}"/>
              </a:ext>
            </a:extLst>
          </p:cNvPr>
          <p:cNvCxnSpPr>
            <a:cxnSpLocks/>
            <a:stCxn id="11" idx="1"/>
            <a:endCxn id="60" idx="5"/>
          </p:cNvCxnSpPr>
          <p:nvPr/>
        </p:nvCxnSpPr>
        <p:spPr>
          <a:xfrm flipH="1" flipV="1">
            <a:off x="2796077" y="3082693"/>
            <a:ext cx="643016" cy="64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D79C343-2D32-407B-9234-E9A595D809B9}"/>
              </a:ext>
            </a:extLst>
          </p:cNvPr>
          <p:cNvCxnSpPr>
            <a:cxnSpLocks/>
            <a:stCxn id="12" idx="1"/>
            <a:endCxn id="61" idx="5"/>
          </p:cNvCxnSpPr>
          <p:nvPr/>
        </p:nvCxnSpPr>
        <p:spPr>
          <a:xfrm flipH="1" flipV="1">
            <a:off x="4591281" y="3082693"/>
            <a:ext cx="641703" cy="640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8276E89-D564-436E-A98B-87768C5DDFBB}"/>
              </a:ext>
            </a:extLst>
          </p:cNvPr>
          <p:cNvSpPr txBox="1"/>
          <p:nvPr/>
        </p:nvSpPr>
        <p:spPr>
          <a:xfrm>
            <a:off x="4767205" y="2766088"/>
            <a:ext cx="1483932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err="1"/>
              <a:t>pedro</a:t>
            </a:r>
            <a:r>
              <a:rPr lang="pt-BR" dirty="0"/>
              <a:t>/master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BF7769B-7E9A-498B-B868-8138D984AC89}"/>
              </a:ext>
            </a:extLst>
          </p:cNvPr>
          <p:cNvCxnSpPr>
            <a:cxnSpLocks/>
            <a:stCxn id="61" idx="3"/>
            <a:endCxn id="11" idx="7"/>
          </p:cNvCxnSpPr>
          <p:nvPr/>
        </p:nvCxnSpPr>
        <p:spPr>
          <a:xfrm flipH="1">
            <a:off x="3693679" y="3082693"/>
            <a:ext cx="643016" cy="64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2527610-2A1E-4662-AE02-FC32CFE35D69}"/>
              </a:ext>
            </a:extLst>
          </p:cNvPr>
          <p:cNvCxnSpPr>
            <a:cxnSpLocks/>
            <a:stCxn id="25" idx="1"/>
            <a:endCxn id="13" idx="5"/>
          </p:cNvCxnSpPr>
          <p:nvPr/>
        </p:nvCxnSpPr>
        <p:spPr>
          <a:xfrm flipH="1" flipV="1">
            <a:off x="4591281" y="3979000"/>
            <a:ext cx="641703" cy="65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5425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EFEF-AF3C-284A-8B52-0F9B1FC1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GitHub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D4B0-8995-424C-85CC-1DD3631B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1101F-A800-704D-B0C0-A002045E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73541-6095-4B4F-AE89-83293C35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57</a:t>
            </a:fld>
            <a:endParaRPr lang="pt-B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526D56-0E47-0B49-A4A7-B49EEA866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1741317"/>
            <a:ext cx="7812360" cy="413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62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1D77-C7B2-4CFD-A0C8-2537F9E6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GitHub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46A89-C4FF-4B2D-8CB7-08050E5CC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82CFB-E679-4D84-9324-6A07BF834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AFB05-F41D-4665-8157-5EE87767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58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356C86-2AE3-42A5-962A-CD7AA5B3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853" y="1196752"/>
            <a:ext cx="5634293" cy="497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44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1D77-C7B2-4CFD-A0C8-2537F9E6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GitHub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46A89-C4FF-4B2D-8CB7-08050E5CC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82CFB-E679-4D84-9324-6A07BF834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AFB05-F41D-4665-8157-5EE87767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59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368E90-6357-4233-BD19-CD2916E2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4" y="1052736"/>
            <a:ext cx="8100392" cy="543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31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Colaboração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70C2E0F-7AFE-4B14-A116-65F747568074}"/>
              </a:ext>
            </a:extLst>
          </p:cNvPr>
          <p:cNvSpPr/>
          <p:nvPr/>
        </p:nvSpPr>
        <p:spPr>
          <a:xfrm>
            <a:off x="1804612" y="2996952"/>
            <a:ext cx="657912" cy="64807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2D187BB-3381-49DD-8474-6814DB947BAA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2133568" y="3645024"/>
            <a:ext cx="0" cy="8640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C8D449-D970-4FFA-80CB-5B40AA527476}"/>
              </a:ext>
            </a:extLst>
          </p:cNvPr>
          <p:cNvCxnSpPr>
            <a:cxnSpLocks/>
          </p:cNvCxnSpPr>
          <p:nvPr/>
        </p:nvCxnSpPr>
        <p:spPr>
          <a:xfrm>
            <a:off x="1699228" y="3933056"/>
            <a:ext cx="8686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3F2F2D-07C0-48BE-98CA-327CB00FB730}"/>
              </a:ext>
            </a:extLst>
          </p:cNvPr>
          <p:cNvCxnSpPr>
            <a:cxnSpLocks/>
          </p:cNvCxnSpPr>
          <p:nvPr/>
        </p:nvCxnSpPr>
        <p:spPr>
          <a:xfrm flipV="1">
            <a:off x="1699228" y="4493953"/>
            <a:ext cx="434340" cy="2880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6B37C9-A3A0-4AC9-BA97-C238AB284ED4}"/>
              </a:ext>
            </a:extLst>
          </p:cNvPr>
          <p:cNvCxnSpPr>
            <a:cxnSpLocks/>
          </p:cNvCxnSpPr>
          <p:nvPr/>
        </p:nvCxnSpPr>
        <p:spPr>
          <a:xfrm flipH="1" flipV="1">
            <a:off x="2135485" y="4489999"/>
            <a:ext cx="407056" cy="3020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D386743-5F61-4E27-9085-573BFCF26266}"/>
              </a:ext>
            </a:extLst>
          </p:cNvPr>
          <p:cNvSpPr/>
          <p:nvPr/>
        </p:nvSpPr>
        <p:spPr>
          <a:xfrm>
            <a:off x="6312167" y="942719"/>
            <a:ext cx="657912" cy="648072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8C2AA4-1F04-4ED1-989D-B8FF142FC0F2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6641123" y="1590791"/>
            <a:ext cx="0" cy="86409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07960D-265E-4FF0-9D53-1AC77E6908D5}"/>
              </a:ext>
            </a:extLst>
          </p:cNvPr>
          <p:cNvCxnSpPr>
            <a:cxnSpLocks/>
          </p:cNvCxnSpPr>
          <p:nvPr/>
        </p:nvCxnSpPr>
        <p:spPr>
          <a:xfrm>
            <a:off x="6206783" y="1878823"/>
            <a:ext cx="86868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6331EE-8883-49E8-A904-9AAAA6A7C95F}"/>
              </a:ext>
            </a:extLst>
          </p:cNvPr>
          <p:cNvCxnSpPr>
            <a:cxnSpLocks/>
          </p:cNvCxnSpPr>
          <p:nvPr/>
        </p:nvCxnSpPr>
        <p:spPr>
          <a:xfrm flipV="1">
            <a:off x="6206783" y="2439720"/>
            <a:ext cx="434340" cy="288032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AD3FE6-86E3-4783-86ED-3CF6F900AF14}"/>
              </a:ext>
            </a:extLst>
          </p:cNvPr>
          <p:cNvCxnSpPr>
            <a:cxnSpLocks/>
          </p:cNvCxnSpPr>
          <p:nvPr/>
        </p:nvCxnSpPr>
        <p:spPr>
          <a:xfrm flipH="1" flipV="1">
            <a:off x="6643040" y="2435766"/>
            <a:ext cx="407056" cy="30203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0969A8-FCC7-4DE8-8714-47995EA3EB56}"/>
              </a:ext>
            </a:extLst>
          </p:cNvPr>
          <p:cNvCxnSpPr/>
          <p:nvPr/>
        </p:nvCxnSpPr>
        <p:spPr>
          <a:xfrm flipV="1">
            <a:off x="2843808" y="2060848"/>
            <a:ext cx="2952328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FF1C2D-1958-4801-BAD4-09E376BCCC94}"/>
              </a:ext>
            </a:extLst>
          </p:cNvPr>
          <p:cNvSpPr txBox="1"/>
          <p:nvPr/>
        </p:nvSpPr>
        <p:spPr>
          <a:xfrm rot="20103280">
            <a:off x="3491880" y="2276873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programa.py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B028284-B7CC-49C2-8254-7BB0D3FA09A3}"/>
              </a:ext>
            </a:extLst>
          </p:cNvPr>
          <p:cNvSpPr/>
          <p:nvPr/>
        </p:nvSpPr>
        <p:spPr>
          <a:xfrm>
            <a:off x="6746507" y="3871373"/>
            <a:ext cx="657912" cy="64807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32FDAA-1B91-4841-B366-0B3D49B02B62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7075463" y="4519445"/>
            <a:ext cx="0" cy="86409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E1B0D3-B61A-4776-B2AD-8B09E540C9B5}"/>
              </a:ext>
            </a:extLst>
          </p:cNvPr>
          <p:cNvCxnSpPr>
            <a:cxnSpLocks/>
          </p:cNvCxnSpPr>
          <p:nvPr/>
        </p:nvCxnSpPr>
        <p:spPr>
          <a:xfrm>
            <a:off x="6641123" y="4807477"/>
            <a:ext cx="868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18E12E-965C-4739-ABD5-E44C6F8FD36D}"/>
              </a:ext>
            </a:extLst>
          </p:cNvPr>
          <p:cNvCxnSpPr>
            <a:cxnSpLocks/>
          </p:cNvCxnSpPr>
          <p:nvPr/>
        </p:nvCxnSpPr>
        <p:spPr>
          <a:xfrm flipV="1">
            <a:off x="6641123" y="5368374"/>
            <a:ext cx="434340" cy="28803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FC3624-BD31-4FBA-81AC-481CC035FA15}"/>
              </a:ext>
            </a:extLst>
          </p:cNvPr>
          <p:cNvCxnSpPr>
            <a:cxnSpLocks/>
          </p:cNvCxnSpPr>
          <p:nvPr/>
        </p:nvCxnSpPr>
        <p:spPr>
          <a:xfrm flipH="1" flipV="1">
            <a:off x="7077380" y="5364420"/>
            <a:ext cx="407056" cy="30203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47531E-1ECA-4414-B21F-291423E4A5C3}"/>
              </a:ext>
            </a:extLst>
          </p:cNvPr>
          <p:cNvCxnSpPr>
            <a:cxnSpLocks/>
          </p:cNvCxnSpPr>
          <p:nvPr/>
        </p:nvCxnSpPr>
        <p:spPr>
          <a:xfrm flipH="1" flipV="1">
            <a:off x="2915816" y="4624038"/>
            <a:ext cx="3528393" cy="60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C3D6B0-CEC9-4B81-B169-CD025894CD48}"/>
              </a:ext>
            </a:extLst>
          </p:cNvPr>
          <p:cNvSpPr txBox="1"/>
          <p:nvPr/>
        </p:nvSpPr>
        <p:spPr>
          <a:xfrm rot="613502">
            <a:off x="3670202" y="4930935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programa.v3.py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E46828-711B-47F4-ABFB-44FC85869ECE}"/>
              </a:ext>
            </a:extLst>
          </p:cNvPr>
          <p:cNvCxnSpPr>
            <a:cxnSpLocks/>
          </p:cNvCxnSpPr>
          <p:nvPr/>
        </p:nvCxnSpPr>
        <p:spPr>
          <a:xfrm>
            <a:off x="3002248" y="3871373"/>
            <a:ext cx="3550621" cy="513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796D014-2924-415E-9D79-ADD4858C006E}"/>
              </a:ext>
            </a:extLst>
          </p:cNvPr>
          <p:cNvSpPr txBox="1"/>
          <p:nvPr/>
        </p:nvSpPr>
        <p:spPr>
          <a:xfrm rot="471113">
            <a:off x="3815915" y="411934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programa.py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9507E8-0342-4081-8914-9ECBCE55DBC5}"/>
              </a:ext>
            </a:extLst>
          </p:cNvPr>
          <p:cNvCxnSpPr>
            <a:cxnSpLocks/>
          </p:cNvCxnSpPr>
          <p:nvPr/>
        </p:nvCxnSpPr>
        <p:spPr>
          <a:xfrm>
            <a:off x="6681478" y="2670293"/>
            <a:ext cx="288601" cy="104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4ED57FB-493E-4450-B080-A65BE7BCEA5E}"/>
              </a:ext>
            </a:extLst>
          </p:cNvPr>
          <p:cNvSpPr txBox="1"/>
          <p:nvPr/>
        </p:nvSpPr>
        <p:spPr>
          <a:xfrm rot="20628294">
            <a:off x="6848470" y="280196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Programa.v2.py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016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CF6D0-EE24-4945-AB1C-42A554491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88640"/>
            <a:ext cx="7830870" cy="1143000"/>
          </a:xfrm>
        </p:spPr>
        <p:txBody>
          <a:bodyPr/>
          <a:lstStyle/>
          <a:p>
            <a:r>
              <a:rPr lang="pt-BR" dirty="0"/>
              <a:t>Repositórios remotos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3D100-82A9-4A3F-A745-06A3CAAA8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4608512"/>
          </a:xfrm>
        </p:spPr>
        <p:txBody>
          <a:bodyPr/>
          <a:lstStyle/>
          <a:p>
            <a:pPr>
              <a:defRPr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remote</a:t>
            </a:r>
            <a:r>
              <a:rPr lang="pt-BR" dirty="0"/>
              <a:t> -v</a:t>
            </a:r>
          </a:p>
          <a:p>
            <a:pPr lvl="1">
              <a:defRPr/>
            </a:pPr>
            <a:r>
              <a:rPr lang="pt-BR" dirty="0"/>
              <a:t>Listar os repositórios remotos cadastrados</a:t>
            </a:r>
          </a:p>
          <a:p>
            <a:pPr>
              <a:defRPr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remote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&lt;nome&gt; &lt;</a:t>
            </a:r>
            <a:r>
              <a:rPr lang="pt-BR" dirty="0" err="1"/>
              <a:t>url</a:t>
            </a:r>
            <a:r>
              <a:rPr lang="pt-BR" dirty="0"/>
              <a:t>&gt;</a:t>
            </a:r>
          </a:p>
          <a:p>
            <a:pPr lvl="1">
              <a:defRPr/>
            </a:pPr>
            <a:r>
              <a:rPr lang="pt-BR" dirty="0"/>
              <a:t>Adiciona um novo repositório remoto</a:t>
            </a:r>
          </a:p>
          <a:p>
            <a:pPr>
              <a:defRPr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remote</a:t>
            </a:r>
            <a:r>
              <a:rPr lang="pt-BR" dirty="0"/>
              <a:t> remove &lt;nome&gt;</a:t>
            </a:r>
          </a:p>
          <a:p>
            <a:pPr lvl="1">
              <a:defRPr/>
            </a:pPr>
            <a:r>
              <a:rPr lang="pt-BR" dirty="0"/>
              <a:t>Remove um repositório remoto existente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986F4-FC3A-4AF9-A50C-3CC21932C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F9C37-0EC2-4A32-AACA-AC34244DA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E8CE2-0C8D-4F4D-94E4-F74CE93B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60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1C053-1667-4BBF-BEB2-CFA355BE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75121"/>
            <a:ext cx="893639" cy="89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12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CF6D0-EE24-4945-AB1C-42A55449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Sincronizando repositórios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3D100-82A9-4A3F-A745-06A3CAAA8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pull</a:t>
            </a:r>
            <a:endParaRPr lang="pt-BR" dirty="0"/>
          </a:p>
          <a:p>
            <a:pPr lvl="1">
              <a:defRPr/>
            </a:pPr>
            <a:r>
              <a:rPr lang="pt-BR" dirty="0"/>
              <a:t>Atualiza o repositório local e o espaço de trabalho em relação a um repositório remoto</a:t>
            </a:r>
          </a:p>
          <a:p>
            <a:pPr>
              <a:defRPr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push</a:t>
            </a:r>
            <a:endParaRPr lang="pt-BR" dirty="0"/>
          </a:p>
          <a:p>
            <a:pPr lvl="1">
              <a:defRPr/>
            </a:pPr>
            <a:r>
              <a:rPr lang="pt-BR" dirty="0"/>
              <a:t>Atualiza o repositório remoto em relação ao repositório local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986F4-FC3A-4AF9-A50C-3CC21932C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F9C37-0EC2-4A32-AACA-AC34244DA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E8CE2-0C8D-4F4D-94E4-F74CE93B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61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658D0-F798-4CA0-9A56-D4E3F145C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75121"/>
            <a:ext cx="893639" cy="89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791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CF6D0-EE24-4945-AB1C-42A55449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clone &lt;</a:t>
            </a:r>
            <a:r>
              <a:rPr lang="pt-BR" dirty="0" err="1"/>
              <a:t>url</a:t>
            </a:r>
            <a:r>
              <a:rPr lang="pt-BR" dirty="0"/>
              <a:t>&gt;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3D100-82A9-4A3F-A745-06A3CAAA8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Cria um repositório local copiando o histórico de um repositório remoto</a:t>
            </a:r>
          </a:p>
          <a:p>
            <a:pPr lvl="1">
              <a:defRPr/>
            </a:pPr>
            <a:r>
              <a:rPr lang="pt-BR" dirty="0"/>
              <a:t>Define o </a:t>
            </a:r>
            <a:r>
              <a:rPr lang="pt-BR" dirty="0" err="1"/>
              <a:t>remote</a:t>
            </a:r>
            <a:r>
              <a:rPr lang="pt-BR" dirty="0"/>
              <a:t> </a:t>
            </a:r>
            <a:r>
              <a:rPr lang="pt-BR" i="1" dirty="0" err="1"/>
              <a:t>origin</a:t>
            </a:r>
            <a:r>
              <a:rPr lang="pt-BR" dirty="0"/>
              <a:t> como sendo o repositório remoto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986F4-FC3A-4AF9-A50C-3CC21932C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F9C37-0EC2-4A32-AACA-AC34244DA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E8CE2-0C8D-4F4D-94E4-F74CE93B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62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885BA-0E7A-4784-968A-46D316F63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75121"/>
            <a:ext cx="893639" cy="89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B02CA9-20CB-48DB-A132-7C7FC9FFB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905277"/>
            <a:ext cx="8172400" cy="15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882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D9CE7-9AA5-B749-9C36-4B0716606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 dos sistemas de controle de versões (VCS)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36165-2834-8849-8D2C-13EC5453A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Anos 70/80 – Sistemas locais</a:t>
            </a:r>
          </a:p>
          <a:p>
            <a:pPr lvl="1">
              <a:defRPr/>
            </a:pPr>
            <a:r>
              <a:rPr lang="pt-BR" dirty="0"/>
              <a:t>SCCS (1972)</a:t>
            </a:r>
          </a:p>
          <a:p>
            <a:pPr lvl="1">
              <a:defRPr/>
            </a:pPr>
            <a:r>
              <a:rPr lang="pt-BR" dirty="0"/>
              <a:t>RCS (1982)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54350-EDC8-FB44-8ED7-4623F907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325FE-1EBF-1745-9A45-A74D3F690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05D90-5B00-4448-8460-9F429A23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06576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D9CE7-9AA5-B749-9C36-4B0716606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 dos sistemas de controle de versões (VCS)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36165-2834-8849-8D2C-13EC5453A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Anos 70/80 – Sistemas locais</a:t>
            </a:r>
          </a:p>
          <a:p>
            <a:pPr lvl="1">
              <a:defRPr/>
            </a:pPr>
            <a:r>
              <a:rPr lang="pt-BR" dirty="0"/>
              <a:t>SCCS (1972)</a:t>
            </a:r>
          </a:p>
          <a:p>
            <a:pPr lvl="1">
              <a:defRPr/>
            </a:pPr>
            <a:r>
              <a:rPr lang="pt-BR" dirty="0"/>
              <a:t>RCS (1982)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54350-EDC8-FB44-8ED7-4623F907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325FE-1EBF-1745-9A45-A74D3F690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05D90-5B00-4448-8460-9F429A23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64</a:t>
            </a:fld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0E1159-C2A9-4D9F-B2B1-7E97D00F0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8084" y="4149080"/>
            <a:ext cx="1152000" cy="105886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pt-BR" dirty="0">
                <a:latin typeface="Calibri" pitchFamily="34" charset="0"/>
              </a:rPr>
              <a:t>Repositório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98C24-03EF-48A2-8C16-D1F7F3C67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916" y="4149080"/>
            <a:ext cx="1152000" cy="97313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pt-BR" dirty="0">
                <a:latin typeface="Calibri" pitchFamily="34" charset="0"/>
              </a:rPr>
              <a:t>Espaço de</a:t>
            </a:r>
            <a:br>
              <a:rPr lang="pt-BR" dirty="0">
                <a:latin typeface="Calibri" pitchFamily="34" charset="0"/>
              </a:rPr>
            </a:br>
            <a:r>
              <a:rPr lang="pt-BR" dirty="0">
                <a:latin typeface="Calibri" pitchFamily="34" charset="0"/>
              </a:rPr>
              <a:t> Trabalho</a:t>
            </a:r>
          </a:p>
        </p:txBody>
      </p:sp>
      <p:cxnSp>
        <p:nvCxnSpPr>
          <p:cNvPr id="9" name="Conector em curva 24">
            <a:extLst>
              <a:ext uri="{FF2B5EF4-FFF2-40B4-BE49-F238E27FC236}">
                <a16:creationId xmlns:a16="http://schemas.microsoft.com/office/drawing/2014/main" id="{D2F2AF4E-D1B4-4E0A-8ECF-7DF5CA233033}"/>
              </a:ext>
            </a:extLst>
          </p:cNvPr>
          <p:cNvCxnSpPr>
            <a:stCxn id="8" idx="2"/>
            <a:endCxn id="7" idx="2"/>
          </p:cNvCxnSpPr>
          <p:nvPr/>
        </p:nvCxnSpPr>
        <p:spPr>
          <a:xfrm rot="16200000" flipH="1">
            <a:off x="4529138" y="3832995"/>
            <a:ext cx="85725" cy="2664168"/>
          </a:xfrm>
          <a:prstGeom prst="curvedConnector3">
            <a:avLst>
              <a:gd name="adj1" fmla="val 366667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ector em curva 27">
            <a:extLst>
              <a:ext uri="{FF2B5EF4-FFF2-40B4-BE49-F238E27FC236}">
                <a16:creationId xmlns:a16="http://schemas.microsoft.com/office/drawing/2014/main" id="{A8B8112A-E16F-4C1D-828F-B34DF72BBD0B}"/>
              </a:ext>
            </a:extLst>
          </p:cNvPr>
          <p:cNvCxnSpPr>
            <a:stCxn id="7" idx="0"/>
            <a:endCxn id="8" idx="0"/>
          </p:cNvCxnSpPr>
          <p:nvPr/>
        </p:nvCxnSpPr>
        <p:spPr>
          <a:xfrm rot="16200000" flipV="1">
            <a:off x="4572000" y="2816996"/>
            <a:ext cx="12700" cy="2664168"/>
          </a:xfrm>
          <a:prstGeom prst="curvedConnector3">
            <a:avLst>
              <a:gd name="adj1" fmla="val 180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ixaDeTexto 34">
            <a:extLst>
              <a:ext uri="{FF2B5EF4-FFF2-40B4-BE49-F238E27FC236}">
                <a16:creationId xmlns:a16="http://schemas.microsoft.com/office/drawing/2014/main" id="{38C2CD4E-DB6F-4846-8ED2-C56B7D1BC4E9}"/>
              </a:ext>
            </a:extLst>
          </p:cNvPr>
          <p:cNvSpPr txBox="1"/>
          <p:nvPr/>
        </p:nvSpPr>
        <p:spPr>
          <a:xfrm rot="5400000">
            <a:off x="4363180" y="5185992"/>
            <a:ext cx="461665" cy="83611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dirty="0" err="1"/>
              <a:t>commit</a:t>
            </a:r>
            <a:endParaRPr lang="pt-BR" dirty="0"/>
          </a:p>
        </p:txBody>
      </p:sp>
      <p:sp>
        <p:nvSpPr>
          <p:cNvPr id="12" name="CaixaDeTexto 35">
            <a:extLst>
              <a:ext uri="{FF2B5EF4-FFF2-40B4-BE49-F238E27FC236}">
                <a16:creationId xmlns:a16="http://schemas.microsoft.com/office/drawing/2014/main" id="{D4A1B662-B4D8-46FB-9176-9637196CCBE2}"/>
              </a:ext>
            </a:extLst>
          </p:cNvPr>
          <p:cNvSpPr txBox="1"/>
          <p:nvPr/>
        </p:nvSpPr>
        <p:spPr>
          <a:xfrm rot="16200000">
            <a:off x="4334680" y="3194110"/>
            <a:ext cx="461665" cy="101622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dirty="0" err="1"/>
              <a:t>checkout</a:t>
            </a:r>
            <a:endParaRPr lang="pt-B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265BF2-252C-4579-9320-FABCCCEF3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1740" y="3501008"/>
            <a:ext cx="4680520" cy="2448272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8726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D9CE7-9AA5-B749-9C36-4B0716606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 dos sistemas de controle de versões (VCS)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36165-2834-8849-8D2C-13EC5453A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Anos 80/90 – Sistemas cliente-servidor</a:t>
            </a:r>
          </a:p>
          <a:p>
            <a:pPr lvl="1">
              <a:defRPr/>
            </a:pPr>
            <a:r>
              <a:rPr lang="pt-BR" dirty="0"/>
              <a:t>CVS (1986)</a:t>
            </a:r>
          </a:p>
          <a:p>
            <a:pPr lvl="1">
              <a:defRPr/>
            </a:pPr>
            <a:r>
              <a:rPr lang="pt-BR" dirty="0" err="1"/>
              <a:t>Subversion</a:t>
            </a:r>
            <a:r>
              <a:rPr lang="pt-BR" dirty="0"/>
              <a:t> (2000)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54350-EDC8-FB44-8ED7-4623F907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325FE-1EBF-1745-9A45-A74D3F690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05D90-5B00-4448-8460-9F429A23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65</a:t>
            </a:fld>
            <a:endParaRPr lang="pt-BR"/>
          </a:p>
        </p:txBody>
      </p:sp>
      <p:sp>
        <p:nvSpPr>
          <p:cNvPr id="7" name="Magnetic Disk 6">
            <a:extLst>
              <a:ext uri="{FF2B5EF4-FFF2-40B4-BE49-F238E27FC236}">
                <a16:creationId xmlns:a16="http://schemas.microsoft.com/office/drawing/2014/main" id="{9E73CA96-7C1B-40BC-8A3B-F3B8D01A286F}"/>
              </a:ext>
            </a:extLst>
          </p:cNvPr>
          <p:cNvSpPr/>
          <p:nvPr/>
        </p:nvSpPr>
        <p:spPr>
          <a:xfrm>
            <a:off x="4355976" y="3861048"/>
            <a:ext cx="554360" cy="396624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1CB12E-2ED7-4B1C-9972-2E7194D2CC1E}"/>
              </a:ext>
            </a:extLst>
          </p:cNvPr>
          <p:cNvSpPr/>
          <p:nvPr/>
        </p:nvSpPr>
        <p:spPr>
          <a:xfrm>
            <a:off x="3635896" y="5373216"/>
            <a:ext cx="432048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697666-65E0-44AF-92BB-DE45BFD870C7}"/>
              </a:ext>
            </a:extLst>
          </p:cNvPr>
          <p:cNvSpPr/>
          <p:nvPr/>
        </p:nvSpPr>
        <p:spPr>
          <a:xfrm>
            <a:off x="2195736" y="5373216"/>
            <a:ext cx="432048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0E0163-086F-45D9-82D9-25BD8F76DEAC}"/>
              </a:ext>
            </a:extLst>
          </p:cNvPr>
          <p:cNvSpPr/>
          <p:nvPr/>
        </p:nvSpPr>
        <p:spPr>
          <a:xfrm>
            <a:off x="5076056" y="5373216"/>
            <a:ext cx="432048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2EEB29-955A-4AE1-8CA7-7F3661709B3C}"/>
              </a:ext>
            </a:extLst>
          </p:cNvPr>
          <p:cNvSpPr/>
          <p:nvPr/>
        </p:nvSpPr>
        <p:spPr>
          <a:xfrm>
            <a:off x="6516216" y="5373216"/>
            <a:ext cx="432048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2" name="Curved Connector 3">
            <a:extLst>
              <a:ext uri="{FF2B5EF4-FFF2-40B4-BE49-F238E27FC236}">
                <a16:creationId xmlns:a16="http://schemas.microsoft.com/office/drawing/2014/main" id="{526025FB-9344-4637-AA64-6AEA1248A7CD}"/>
              </a:ext>
            </a:extLst>
          </p:cNvPr>
          <p:cNvCxnSpPr>
            <a:stCxn id="9" idx="0"/>
            <a:endCxn id="7" idx="3"/>
          </p:cNvCxnSpPr>
          <p:nvPr/>
        </p:nvCxnSpPr>
        <p:spPr>
          <a:xfrm rot="5400000" flipH="1" flipV="1">
            <a:off x="2964686" y="3704746"/>
            <a:ext cx="1115544" cy="2221396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9">
            <a:extLst>
              <a:ext uri="{FF2B5EF4-FFF2-40B4-BE49-F238E27FC236}">
                <a16:creationId xmlns:a16="http://schemas.microsoft.com/office/drawing/2014/main" id="{D46D162D-FB02-449F-895F-48D8776AC9AF}"/>
              </a:ext>
            </a:extLst>
          </p:cNvPr>
          <p:cNvCxnSpPr>
            <a:stCxn id="8" idx="0"/>
            <a:endCxn id="7" idx="3"/>
          </p:cNvCxnSpPr>
          <p:nvPr/>
        </p:nvCxnSpPr>
        <p:spPr>
          <a:xfrm rot="5400000" flipH="1" flipV="1">
            <a:off x="3684766" y="4424826"/>
            <a:ext cx="1115544" cy="781236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23">
            <a:extLst>
              <a:ext uri="{FF2B5EF4-FFF2-40B4-BE49-F238E27FC236}">
                <a16:creationId xmlns:a16="http://schemas.microsoft.com/office/drawing/2014/main" id="{6783C970-3CEC-4486-A318-FA117191A577}"/>
              </a:ext>
            </a:extLst>
          </p:cNvPr>
          <p:cNvCxnSpPr>
            <a:stCxn id="10" idx="0"/>
            <a:endCxn id="7" idx="3"/>
          </p:cNvCxnSpPr>
          <p:nvPr/>
        </p:nvCxnSpPr>
        <p:spPr>
          <a:xfrm rot="16200000" flipV="1">
            <a:off x="4404846" y="4485982"/>
            <a:ext cx="1115544" cy="658924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27">
            <a:extLst>
              <a:ext uri="{FF2B5EF4-FFF2-40B4-BE49-F238E27FC236}">
                <a16:creationId xmlns:a16="http://schemas.microsoft.com/office/drawing/2014/main" id="{8BC65DEC-046C-47A5-9AE6-7732550F6A94}"/>
              </a:ext>
            </a:extLst>
          </p:cNvPr>
          <p:cNvCxnSpPr>
            <a:stCxn id="11" idx="0"/>
            <a:endCxn id="7" idx="3"/>
          </p:cNvCxnSpPr>
          <p:nvPr/>
        </p:nvCxnSpPr>
        <p:spPr>
          <a:xfrm rot="16200000" flipV="1">
            <a:off x="5124926" y="3765902"/>
            <a:ext cx="1115544" cy="2099084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BB38452-76BE-4FD4-93A3-A0DFCCE29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952" y="3645024"/>
            <a:ext cx="1008112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80D8FC-6D6A-46A5-9906-86C2F3488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5157192"/>
            <a:ext cx="864096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48503D-72AA-4765-AB87-EAA4325D3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872" y="5157192"/>
            <a:ext cx="864096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81DEE9-99C0-4C3A-B398-74CBCF8FB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032" y="5157192"/>
            <a:ext cx="864096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436D70-63E3-4670-8A6A-573794862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192" y="5157192"/>
            <a:ext cx="864096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0439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D9CE7-9AA5-B749-9C36-4B0716606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 dos sistemas de controle de versões (VCS)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36165-2834-8849-8D2C-13EC5453A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Anos 80/90 – Sistemas cliente-servidor</a:t>
            </a:r>
          </a:p>
          <a:p>
            <a:pPr lvl="1">
              <a:defRPr/>
            </a:pPr>
            <a:r>
              <a:rPr lang="pt-BR" dirty="0"/>
              <a:t>CVS (1986)</a:t>
            </a:r>
          </a:p>
          <a:p>
            <a:pPr lvl="1">
              <a:defRPr/>
            </a:pPr>
            <a:r>
              <a:rPr lang="pt-BR" dirty="0" err="1"/>
              <a:t>Subversion</a:t>
            </a:r>
            <a:r>
              <a:rPr lang="pt-BR" dirty="0"/>
              <a:t> (2000)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54350-EDC8-FB44-8ED7-4623F907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325FE-1EBF-1745-9A45-A74D3F690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05D90-5B00-4448-8460-9F429A23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66</a:t>
            </a:fld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A0F088-0F08-467C-AFF5-74290291B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216" y="4509120"/>
            <a:ext cx="1152000" cy="105886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pt-BR" dirty="0">
                <a:latin typeface="Calibri" pitchFamily="34" charset="0"/>
              </a:rPr>
              <a:t>Repositório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5F08A1-5DD9-4E5C-A556-1473E7138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4509120"/>
            <a:ext cx="1152000" cy="97313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pt-BR" dirty="0">
                <a:latin typeface="Calibri" pitchFamily="34" charset="0"/>
              </a:rPr>
              <a:t>Espaço de</a:t>
            </a:r>
            <a:br>
              <a:rPr lang="pt-BR" dirty="0">
                <a:latin typeface="Calibri" pitchFamily="34" charset="0"/>
              </a:rPr>
            </a:br>
            <a:r>
              <a:rPr lang="pt-BR" dirty="0">
                <a:latin typeface="Calibri" pitchFamily="34" charset="0"/>
              </a:rPr>
              <a:t> Trabalho</a:t>
            </a:r>
          </a:p>
        </p:txBody>
      </p:sp>
      <p:cxnSp>
        <p:nvCxnSpPr>
          <p:cNvPr id="23" name="Conector em curva 24">
            <a:extLst>
              <a:ext uri="{FF2B5EF4-FFF2-40B4-BE49-F238E27FC236}">
                <a16:creationId xmlns:a16="http://schemas.microsoft.com/office/drawing/2014/main" id="{59CF3977-83BA-4E87-90C9-76468A2F5B88}"/>
              </a:ext>
            </a:extLst>
          </p:cNvPr>
          <p:cNvCxnSpPr>
            <a:stCxn id="22" idx="2"/>
            <a:endCxn id="21" idx="2"/>
          </p:cNvCxnSpPr>
          <p:nvPr/>
        </p:nvCxnSpPr>
        <p:spPr>
          <a:xfrm rot="16200000" flipH="1">
            <a:off x="4565078" y="3040843"/>
            <a:ext cx="85725" cy="4968552"/>
          </a:xfrm>
          <a:prstGeom prst="curvedConnector3">
            <a:avLst>
              <a:gd name="adj1" fmla="val 366667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ector em curva 27">
            <a:extLst>
              <a:ext uri="{FF2B5EF4-FFF2-40B4-BE49-F238E27FC236}">
                <a16:creationId xmlns:a16="http://schemas.microsoft.com/office/drawing/2014/main" id="{BD96E54C-80D2-4381-BBDE-2E26CE864BAD}"/>
              </a:ext>
            </a:extLst>
          </p:cNvPr>
          <p:cNvCxnSpPr>
            <a:stCxn id="21" idx="0"/>
            <a:endCxn id="22" idx="0"/>
          </p:cNvCxnSpPr>
          <p:nvPr/>
        </p:nvCxnSpPr>
        <p:spPr>
          <a:xfrm rot="16200000" flipV="1">
            <a:off x="4607940" y="2024844"/>
            <a:ext cx="12700" cy="4968552"/>
          </a:xfrm>
          <a:prstGeom prst="curvedConnector3">
            <a:avLst>
              <a:gd name="adj1" fmla="val 180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CaixaDeTexto 34">
            <a:extLst>
              <a:ext uri="{FF2B5EF4-FFF2-40B4-BE49-F238E27FC236}">
                <a16:creationId xmlns:a16="http://schemas.microsoft.com/office/drawing/2014/main" id="{59E610CD-5204-4A7B-81B7-D4DD4FFC2C57}"/>
              </a:ext>
            </a:extLst>
          </p:cNvPr>
          <p:cNvSpPr txBox="1"/>
          <p:nvPr/>
        </p:nvSpPr>
        <p:spPr>
          <a:xfrm rot="5400000">
            <a:off x="4399185" y="5113984"/>
            <a:ext cx="461665" cy="83611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dirty="0" err="1"/>
              <a:t>commit</a:t>
            </a:r>
            <a:endParaRPr lang="pt-BR" dirty="0"/>
          </a:p>
        </p:txBody>
      </p:sp>
      <p:sp>
        <p:nvSpPr>
          <p:cNvPr id="26" name="CaixaDeTexto 35">
            <a:extLst>
              <a:ext uri="{FF2B5EF4-FFF2-40B4-BE49-F238E27FC236}">
                <a16:creationId xmlns:a16="http://schemas.microsoft.com/office/drawing/2014/main" id="{A141B9C8-63CD-4382-8C58-102D73CDB6D7}"/>
              </a:ext>
            </a:extLst>
          </p:cNvPr>
          <p:cNvSpPr txBox="1"/>
          <p:nvPr/>
        </p:nvSpPr>
        <p:spPr>
          <a:xfrm rot="16200000">
            <a:off x="4400208" y="3024729"/>
            <a:ext cx="461665" cy="1990288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dirty="0" err="1"/>
              <a:t>check-out</a:t>
            </a:r>
            <a:r>
              <a:rPr lang="pt-BR" dirty="0"/>
              <a:t> / </a:t>
            </a:r>
            <a:r>
              <a:rPr lang="pt-BR" dirty="0" err="1"/>
              <a:t>update</a:t>
            </a:r>
            <a:endParaRPr lang="pt-B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236B4C-21E6-42DC-A9C4-46D3512B4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4005064"/>
            <a:ext cx="2232248" cy="1944216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151FD1-4A0C-49D0-A8CF-F3F575BBB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152" y="4005064"/>
            <a:ext cx="2232248" cy="1944216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sp>
        <p:nvSpPr>
          <p:cNvPr id="29" name="CaixaDeTexto 35">
            <a:extLst>
              <a:ext uri="{FF2B5EF4-FFF2-40B4-BE49-F238E27FC236}">
                <a16:creationId xmlns:a16="http://schemas.microsoft.com/office/drawing/2014/main" id="{5ED0058C-54F1-4798-A959-65151023B41F}"/>
              </a:ext>
            </a:extLst>
          </p:cNvPr>
          <p:cNvSpPr txBox="1"/>
          <p:nvPr/>
        </p:nvSpPr>
        <p:spPr>
          <a:xfrm rot="16200000">
            <a:off x="1879928" y="3352049"/>
            <a:ext cx="461665" cy="759583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dirty="0"/>
              <a:t>cliente</a:t>
            </a:r>
          </a:p>
        </p:txBody>
      </p:sp>
      <p:sp>
        <p:nvSpPr>
          <p:cNvPr id="30" name="CaixaDeTexto 35">
            <a:extLst>
              <a:ext uri="{FF2B5EF4-FFF2-40B4-BE49-F238E27FC236}">
                <a16:creationId xmlns:a16="http://schemas.microsoft.com/office/drawing/2014/main" id="{43C5870C-46DF-4E91-99BA-B9D0A8BD2770}"/>
              </a:ext>
            </a:extLst>
          </p:cNvPr>
          <p:cNvSpPr txBox="1"/>
          <p:nvPr/>
        </p:nvSpPr>
        <p:spPr>
          <a:xfrm rot="16200000">
            <a:off x="6881199" y="3275181"/>
            <a:ext cx="461665" cy="913321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dirty="0"/>
              <a:t>servidor</a:t>
            </a:r>
          </a:p>
        </p:txBody>
      </p:sp>
    </p:spTree>
    <p:extLst>
      <p:ext uri="{BB962C8B-B14F-4D97-AF65-F5344CB8AC3E}">
        <p14:creationId xmlns:p14="http://schemas.microsoft.com/office/powerpoint/2010/main" val="2420187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D9CE7-9AA5-B749-9C36-4B0716606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 dos sistemas de controle de versões (VCS)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36165-2834-8849-8D2C-13EC5453A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Anos 2000 – Sistemas </a:t>
            </a:r>
            <a:r>
              <a:rPr lang="pt-BR" dirty="0" err="1"/>
              <a:t>peer-to-peer</a:t>
            </a:r>
            <a:endParaRPr lang="pt-BR" dirty="0"/>
          </a:p>
          <a:p>
            <a:pPr lvl="1">
              <a:defRPr/>
            </a:pPr>
            <a:r>
              <a:rPr lang="pt-BR" dirty="0" err="1"/>
              <a:t>Git</a:t>
            </a:r>
            <a:r>
              <a:rPr lang="pt-BR" dirty="0"/>
              <a:t> (2005)</a:t>
            </a:r>
          </a:p>
          <a:p>
            <a:pPr lvl="1">
              <a:defRPr/>
            </a:pPr>
            <a:r>
              <a:rPr lang="pt-BR" dirty="0"/>
              <a:t>Mercurial (2005)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54350-EDC8-FB44-8ED7-4623F907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325FE-1EBF-1745-9A45-A74D3F690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05D90-5B00-4448-8460-9F429A23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67</a:t>
            </a:fld>
            <a:endParaRPr lang="pt-BR"/>
          </a:p>
        </p:txBody>
      </p:sp>
      <p:cxnSp>
        <p:nvCxnSpPr>
          <p:cNvPr id="21" name="Curved Connector 15">
            <a:extLst>
              <a:ext uri="{FF2B5EF4-FFF2-40B4-BE49-F238E27FC236}">
                <a16:creationId xmlns:a16="http://schemas.microsoft.com/office/drawing/2014/main" id="{AD80ED5F-FE18-45CC-B5F7-3F1AF43392FA}"/>
              </a:ext>
            </a:extLst>
          </p:cNvPr>
          <p:cNvCxnSpPr>
            <a:stCxn id="31" idx="4"/>
            <a:endCxn id="39" idx="2"/>
          </p:cNvCxnSpPr>
          <p:nvPr/>
        </p:nvCxnSpPr>
        <p:spPr>
          <a:xfrm>
            <a:off x="2606080" y="5571528"/>
            <a:ext cx="3910136" cy="12700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16">
            <a:extLst>
              <a:ext uri="{FF2B5EF4-FFF2-40B4-BE49-F238E27FC236}">
                <a16:creationId xmlns:a16="http://schemas.microsoft.com/office/drawing/2014/main" id="{1FDD9412-C984-45AF-947A-3FEDEF109551}"/>
              </a:ext>
            </a:extLst>
          </p:cNvPr>
          <p:cNvCxnSpPr>
            <a:stCxn id="39" idx="1"/>
            <a:endCxn id="35" idx="3"/>
          </p:cNvCxnSpPr>
          <p:nvPr/>
        </p:nvCxnSpPr>
        <p:spPr>
          <a:xfrm rot="5400000" flipH="1" flipV="1">
            <a:off x="6235624" y="4815444"/>
            <a:ext cx="1115544" cy="12700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>
            <a:extLst>
              <a:ext uri="{FF2B5EF4-FFF2-40B4-BE49-F238E27FC236}">
                <a16:creationId xmlns:a16="http://schemas.microsoft.com/office/drawing/2014/main" id="{7029952E-8A04-4306-90E7-FAFED8AA8E4B}"/>
              </a:ext>
            </a:extLst>
          </p:cNvPr>
          <p:cNvCxnSpPr>
            <a:stCxn id="27" idx="4"/>
            <a:endCxn id="39" idx="2"/>
          </p:cNvCxnSpPr>
          <p:nvPr/>
        </p:nvCxnSpPr>
        <p:spPr>
          <a:xfrm>
            <a:off x="2606080" y="4059360"/>
            <a:ext cx="3910136" cy="151216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18">
            <a:extLst>
              <a:ext uri="{FF2B5EF4-FFF2-40B4-BE49-F238E27FC236}">
                <a16:creationId xmlns:a16="http://schemas.microsoft.com/office/drawing/2014/main" id="{DBD55181-C12A-42D4-87B4-B0C0567A6C0F}"/>
              </a:ext>
            </a:extLst>
          </p:cNvPr>
          <p:cNvCxnSpPr>
            <a:stCxn id="35" idx="2"/>
            <a:endCxn id="27" idx="4"/>
          </p:cNvCxnSpPr>
          <p:nvPr/>
        </p:nvCxnSpPr>
        <p:spPr>
          <a:xfrm rot="10800000">
            <a:off x="2606080" y="4059360"/>
            <a:ext cx="3910136" cy="12700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0">
            <a:extLst>
              <a:ext uri="{FF2B5EF4-FFF2-40B4-BE49-F238E27FC236}">
                <a16:creationId xmlns:a16="http://schemas.microsoft.com/office/drawing/2014/main" id="{3281D28C-8965-473F-B399-59EDDBF0D645}"/>
              </a:ext>
            </a:extLst>
          </p:cNvPr>
          <p:cNvCxnSpPr>
            <a:stCxn id="35" idx="2"/>
            <a:endCxn id="31" idx="4"/>
          </p:cNvCxnSpPr>
          <p:nvPr/>
        </p:nvCxnSpPr>
        <p:spPr>
          <a:xfrm flipH="1">
            <a:off x="2606080" y="4059360"/>
            <a:ext cx="3910136" cy="151216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1">
            <a:extLst>
              <a:ext uri="{FF2B5EF4-FFF2-40B4-BE49-F238E27FC236}">
                <a16:creationId xmlns:a16="http://schemas.microsoft.com/office/drawing/2014/main" id="{3A347741-730A-4068-B3FD-B773BC60FF2B}"/>
              </a:ext>
            </a:extLst>
          </p:cNvPr>
          <p:cNvCxnSpPr>
            <a:stCxn id="31" idx="1"/>
            <a:endCxn id="27" idx="3"/>
          </p:cNvCxnSpPr>
          <p:nvPr/>
        </p:nvCxnSpPr>
        <p:spPr>
          <a:xfrm rot="5400000" flipH="1" flipV="1">
            <a:off x="1771128" y="4815444"/>
            <a:ext cx="1115544" cy="12700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Magnetic Disk 30">
            <a:extLst>
              <a:ext uri="{FF2B5EF4-FFF2-40B4-BE49-F238E27FC236}">
                <a16:creationId xmlns:a16="http://schemas.microsoft.com/office/drawing/2014/main" id="{E85AB7DD-CC76-487E-A1E0-A71448441ADF}"/>
              </a:ext>
            </a:extLst>
          </p:cNvPr>
          <p:cNvSpPr/>
          <p:nvPr/>
        </p:nvSpPr>
        <p:spPr>
          <a:xfrm>
            <a:off x="2051720" y="3861048"/>
            <a:ext cx="554360" cy="396624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544FD2-3B52-45AD-AF12-2A28ED56C58C}"/>
              </a:ext>
            </a:extLst>
          </p:cNvPr>
          <p:cNvSpPr/>
          <p:nvPr/>
        </p:nvSpPr>
        <p:spPr>
          <a:xfrm>
            <a:off x="1115616" y="3879340"/>
            <a:ext cx="432048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7CAEA9-821F-49E0-8369-0AA3F1657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3645024"/>
            <a:ext cx="1800200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cxnSp>
        <p:nvCxnSpPr>
          <p:cNvPr id="30" name="Curved Connector 41">
            <a:extLst>
              <a:ext uri="{FF2B5EF4-FFF2-40B4-BE49-F238E27FC236}">
                <a16:creationId xmlns:a16="http://schemas.microsoft.com/office/drawing/2014/main" id="{A9D6BE55-FF7D-45EB-A742-6412654A92E0}"/>
              </a:ext>
            </a:extLst>
          </p:cNvPr>
          <p:cNvCxnSpPr>
            <a:stCxn id="27" idx="2"/>
            <a:endCxn id="28" idx="3"/>
          </p:cNvCxnSpPr>
          <p:nvPr/>
        </p:nvCxnSpPr>
        <p:spPr>
          <a:xfrm rot="10800000">
            <a:off x="1547664" y="4059360"/>
            <a:ext cx="504056" cy="12700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Magnetic Disk 42">
            <a:extLst>
              <a:ext uri="{FF2B5EF4-FFF2-40B4-BE49-F238E27FC236}">
                <a16:creationId xmlns:a16="http://schemas.microsoft.com/office/drawing/2014/main" id="{3D32DE05-5CC1-491F-BC2E-9EE8ED7FFADF}"/>
              </a:ext>
            </a:extLst>
          </p:cNvPr>
          <p:cNvSpPr/>
          <p:nvPr/>
        </p:nvSpPr>
        <p:spPr>
          <a:xfrm>
            <a:off x="2051720" y="5373216"/>
            <a:ext cx="554360" cy="396624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EC4301-8E74-4E91-B22A-2228BA31126D}"/>
              </a:ext>
            </a:extLst>
          </p:cNvPr>
          <p:cNvSpPr/>
          <p:nvPr/>
        </p:nvSpPr>
        <p:spPr>
          <a:xfrm>
            <a:off x="1115616" y="5391508"/>
            <a:ext cx="432048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C58FCF-60D2-4712-9DE0-69B3A8C93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5157192"/>
            <a:ext cx="1800200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cxnSp>
        <p:nvCxnSpPr>
          <p:cNvPr id="34" name="Curved Connector 45">
            <a:extLst>
              <a:ext uri="{FF2B5EF4-FFF2-40B4-BE49-F238E27FC236}">
                <a16:creationId xmlns:a16="http://schemas.microsoft.com/office/drawing/2014/main" id="{014CC0A7-45E7-4230-A327-E366BB6728DB}"/>
              </a:ext>
            </a:extLst>
          </p:cNvPr>
          <p:cNvCxnSpPr>
            <a:stCxn id="31" idx="2"/>
            <a:endCxn id="32" idx="3"/>
          </p:cNvCxnSpPr>
          <p:nvPr/>
        </p:nvCxnSpPr>
        <p:spPr>
          <a:xfrm rot="10800000">
            <a:off x="1547664" y="5571528"/>
            <a:ext cx="504056" cy="12700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Magnetic Disk 46">
            <a:extLst>
              <a:ext uri="{FF2B5EF4-FFF2-40B4-BE49-F238E27FC236}">
                <a16:creationId xmlns:a16="http://schemas.microsoft.com/office/drawing/2014/main" id="{3FF278A3-1216-4388-BF2F-13D504282828}"/>
              </a:ext>
            </a:extLst>
          </p:cNvPr>
          <p:cNvSpPr/>
          <p:nvPr/>
        </p:nvSpPr>
        <p:spPr>
          <a:xfrm>
            <a:off x="6516216" y="3861048"/>
            <a:ext cx="554360" cy="396624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095A8F-C4CD-4CF5-A3FE-EE40CDC73C2B}"/>
              </a:ext>
            </a:extLst>
          </p:cNvPr>
          <p:cNvSpPr/>
          <p:nvPr/>
        </p:nvSpPr>
        <p:spPr>
          <a:xfrm>
            <a:off x="7524328" y="3879340"/>
            <a:ext cx="432048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818970-6AD9-4D5B-84C0-0348ADAD4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00" y="3645024"/>
            <a:ext cx="1800200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cxnSp>
        <p:nvCxnSpPr>
          <p:cNvPr id="38" name="Curved Connector 49">
            <a:extLst>
              <a:ext uri="{FF2B5EF4-FFF2-40B4-BE49-F238E27FC236}">
                <a16:creationId xmlns:a16="http://schemas.microsoft.com/office/drawing/2014/main" id="{E0D8826B-3ECE-4B58-A3D4-E02F1B4F2234}"/>
              </a:ext>
            </a:extLst>
          </p:cNvPr>
          <p:cNvCxnSpPr>
            <a:stCxn id="35" idx="4"/>
            <a:endCxn id="36" idx="1"/>
          </p:cNvCxnSpPr>
          <p:nvPr/>
        </p:nvCxnSpPr>
        <p:spPr>
          <a:xfrm>
            <a:off x="7070576" y="4059360"/>
            <a:ext cx="453752" cy="12700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Magnetic Disk 50">
            <a:extLst>
              <a:ext uri="{FF2B5EF4-FFF2-40B4-BE49-F238E27FC236}">
                <a16:creationId xmlns:a16="http://schemas.microsoft.com/office/drawing/2014/main" id="{AFA0945E-0F1A-4754-ABCC-043EABCD3352}"/>
              </a:ext>
            </a:extLst>
          </p:cNvPr>
          <p:cNvSpPr/>
          <p:nvPr/>
        </p:nvSpPr>
        <p:spPr>
          <a:xfrm>
            <a:off x="6516216" y="5373216"/>
            <a:ext cx="554360" cy="396624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3C0214-89FE-4DDB-AC99-64903FC5C69B}"/>
              </a:ext>
            </a:extLst>
          </p:cNvPr>
          <p:cNvSpPr/>
          <p:nvPr/>
        </p:nvSpPr>
        <p:spPr>
          <a:xfrm>
            <a:off x="7524328" y="5391508"/>
            <a:ext cx="432048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7E5F68-D69A-479A-B084-53AC531E1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00" y="5157192"/>
            <a:ext cx="1800200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cxnSp>
        <p:nvCxnSpPr>
          <p:cNvPr id="42" name="Curved Connector 53">
            <a:extLst>
              <a:ext uri="{FF2B5EF4-FFF2-40B4-BE49-F238E27FC236}">
                <a16:creationId xmlns:a16="http://schemas.microsoft.com/office/drawing/2014/main" id="{2EFF5F1D-39CD-433E-9542-7909409E4A5F}"/>
              </a:ext>
            </a:extLst>
          </p:cNvPr>
          <p:cNvCxnSpPr>
            <a:stCxn id="39" idx="4"/>
            <a:endCxn id="40" idx="1"/>
          </p:cNvCxnSpPr>
          <p:nvPr/>
        </p:nvCxnSpPr>
        <p:spPr>
          <a:xfrm>
            <a:off x="7070576" y="5571528"/>
            <a:ext cx="453752" cy="12700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6839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D9CE7-9AA5-B749-9C36-4B0716606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 dos sistemas de controle de versões (VCS)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36165-2834-8849-8D2C-13EC5453A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Anos 2000 – Sistemas </a:t>
            </a:r>
            <a:r>
              <a:rPr lang="pt-BR" dirty="0" err="1"/>
              <a:t>peer-to-peer</a:t>
            </a:r>
            <a:endParaRPr lang="pt-BR" dirty="0"/>
          </a:p>
          <a:p>
            <a:pPr lvl="1">
              <a:defRPr/>
            </a:pPr>
            <a:r>
              <a:rPr lang="pt-BR" dirty="0" err="1"/>
              <a:t>Git</a:t>
            </a:r>
            <a:r>
              <a:rPr lang="pt-BR" dirty="0"/>
              <a:t> (2005)</a:t>
            </a:r>
          </a:p>
          <a:p>
            <a:pPr lvl="1">
              <a:defRPr/>
            </a:pPr>
            <a:r>
              <a:rPr lang="pt-BR" dirty="0"/>
              <a:t>Mercurial (2005)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54350-EDC8-FB44-8ED7-4623F907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325FE-1EBF-1745-9A45-A74D3F690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05D90-5B00-4448-8460-9F429A23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68</a:t>
            </a:fld>
            <a:endParaRPr lang="pt-BR"/>
          </a:p>
        </p:txBody>
      </p:sp>
      <p:cxnSp>
        <p:nvCxnSpPr>
          <p:cNvPr id="43" name="Conector em curva 24">
            <a:extLst>
              <a:ext uri="{FF2B5EF4-FFF2-40B4-BE49-F238E27FC236}">
                <a16:creationId xmlns:a16="http://schemas.microsoft.com/office/drawing/2014/main" id="{4F16DA49-F3A8-4514-8429-476951BF8A80}"/>
              </a:ext>
            </a:extLst>
          </p:cNvPr>
          <p:cNvCxnSpPr>
            <a:stCxn id="48" idx="2"/>
            <a:endCxn id="55" idx="2"/>
          </p:cNvCxnSpPr>
          <p:nvPr/>
        </p:nvCxnSpPr>
        <p:spPr>
          <a:xfrm rot="16200000" flipH="1">
            <a:off x="4787960" y="3623766"/>
            <a:ext cx="12700" cy="3312368"/>
          </a:xfrm>
          <a:prstGeom prst="curvedConnector3">
            <a:avLst>
              <a:gd name="adj1" fmla="val 180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onector em curva 27">
            <a:extLst>
              <a:ext uri="{FF2B5EF4-FFF2-40B4-BE49-F238E27FC236}">
                <a16:creationId xmlns:a16="http://schemas.microsoft.com/office/drawing/2014/main" id="{0F93F9A1-7A62-4F1B-8B74-39F567D34B07}"/>
              </a:ext>
            </a:extLst>
          </p:cNvPr>
          <p:cNvCxnSpPr>
            <a:stCxn id="55" idx="0"/>
            <a:endCxn id="48" idx="0"/>
          </p:cNvCxnSpPr>
          <p:nvPr/>
        </p:nvCxnSpPr>
        <p:spPr>
          <a:xfrm rot="16200000" flipV="1">
            <a:off x="4787960" y="2924944"/>
            <a:ext cx="12700" cy="3312368"/>
          </a:xfrm>
          <a:prstGeom prst="curvedConnector3">
            <a:avLst>
              <a:gd name="adj1" fmla="val 180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8F94B27-5F2F-4569-A0B9-65DC8D7A3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1214" y="3861048"/>
            <a:ext cx="2939218" cy="214086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sp>
        <p:nvSpPr>
          <p:cNvPr id="46" name="CaixaDeTexto 60">
            <a:extLst>
              <a:ext uri="{FF2B5EF4-FFF2-40B4-BE49-F238E27FC236}">
                <a16:creationId xmlns:a16="http://schemas.microsoft.com/office/drawing/2014/main" id="{5B70D1D0-9FD0-49EF-B002-2EE98857D3AB}"/>
              </a:ext>
            </a:extLst>
          </p:cNvPr>
          <p:cNvSpPr txBox="1"/>
          <p:nvPr/>
        </p:nvSpPr>
        <p:spPr>
          <a:xfrm rot="16200000">
            <a:off x="4506719" y="3494281"/>
            <a:ext cx="461665" cy="1195199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dirty="0"/>
              <a:t>clone / </a:t>
            </a:r>
            <a:r>
              <a:rPr lang="pt-BR" dirty="0" err="1"/>
              <a:t>pull</a:t>
            </a:r>
            <a:endParaRPr lang="pt-BR" dirty="0"/>
          </a:p>
        </p:txBody>
      </p:sp>
      <p:sp>
        <p:nvSpPr>
          <p:cNvPr id="47" name="CaixaDeTexto 61">
            <a:extLst>
              <a:ext uri="{FF2B5EF4-FFF2-40B4-BE49-F238E27FC236}">
                <a16:creationId xmlns:a16="http://schemas.microsoft.com/office/drawing/2014/main" id="{F309B653-48EC-4D2B-A361-CE2411B31C9F}"/>
              </a:ext>
            </a:extLst>
          </p:cNvPr>
          <p:cNvSpPr txBox="1"/>
          <p:nvPr/>
        </p:nvSpPr>
        <p:spPr>
          <a:xfrm rot="5400000">
            <a:off x="4565394" y="5451830"/>
            <a:ext cx="461665" cy="59247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dirty="0" err="1"/>
              <a:t>push</a:t>
            </a:r>
            <a:endParaRPr lang="pt-B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A9C5C22-EF17-44F7-BE07-FD33E93E6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776" y="4581128"/>
            <a:ext cx="1152000" cy="69882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pt-BR" dirty="0">
                <a:latin typeface="Calibri" pitchFamily="34" charset="0"/>
              </a:rPr>
              <a:t>Repositório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6F3FCD1-7FC0-4863-B308-A1CB93B0B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728" y="4581128"/>
            <a:ext cx="1152000" cy="68510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pt-BR" dirty="0">
                <a:latin typeface="Calibri" pitchFamily="34" charset="0"/>
              </a:rPr>
              <a:t>Espaço de</a:t>
            </a:r>
            <a:br>
              <a:rPr lang="pt-BR" dirty="0">
                <a:latin typeface="Calibri" pitchFamily="34" charset="0"/>
              </a:rPr>
            </a:br>
            <a:r>
              <a:rPr lang="pt-BR" dirty="0">
                <a:latin typeface="Calibri" pitchFamily="34" charset="0"/>
              </a:rPr>
              <a:t> Trabalho</a:t>
            </a:r>
          </a:p>
        </p:txBody>
      </p:sp>
      <p:cxnSp>
        <p:nvCxnSpPr>
          <p:cNvPr id="50" name="Conector em curva 24">
            <a:extLst>
              <a:ext uri="{FF2B5EF4-FFF2-40B4-BE49-F238E27FC236}">
                <a16:creationId xmlns:a16="http://schemas.microsoft.com/office/drawing/2014/main" id="{D748976A-7065-4D1B-BE3D-27EB80491EFE}"/>
              </a:ext>
            </a:extLst>
          </p:cNvPr>
          <p:cNvCxnSpPr>
            <a:stCxn id="49" idx="2"/>
            <a:endCxn id="48" idx="2"/>
          </p:cNvCxnSpPr>
          <p:nvPr/>
        </p:nvCxnSpPr>
        <p:spPr>
          <a:xfrm rot="16200000" flipH="1">
            <a:off x="2332894" y="4481067"/>
            <a:ext cx="13717" cy="1584048"/>
          </a:xfrm>
          <a:prstGeom prst="curvedConnector3">
            <a:avLst>
              <a:gd name="adj1" fmla="val 176654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ector em curva 27">
            <a:extLst>
              <a:ext uri="{FF2B5EF4-FFF2-40B4-BE49-F238E27FC236}">
                <a16:creationId xmlns:a16="http://schemas.microsoft.com/office/drawing/2014/main" id="{F4FDE657-6082-45CE-A4E5-B3B63D80FA87}"/>
              </a:ext>
            </a:extLst>
          </p:cNvPr>
          <p:cNvCxnSpPr>
            <a:stCxn id="48" idx="0"/>
            <a:endCxn id="49" idx="0"/>
          </p:cNvCxnSpPr>
          <p:nvPr/>
        </p:nvCxnSpPr>
        <p:spPr>
          <a:xfrm rot="16200000" flipV="1">
            <a:off x="2339752" y="3789104"/>
            <a:ext cx="12700" cy="1584048"/>
          </a:xfrm>
          <a:prstGeom prst="curvedConnector3">
            <a:avLst>
              <a:gd name="adj1" fmla="val 180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CaixaDeTexto 34">
            <a:extLst>
              <a:ext uri="{FF2B5EF4-FFF2-40B4-BE49-F238E27FC236}">
                <a16:creationId xmlns:a16="http://schemas.microsoft.com/office/drawing/2014/main" id="{A7E5BEA2-BC6C-4724-AB13-B2900595783E}"/>
              </a:ext>
            </a:extLst>
          </p:cNvPr>
          <p:cNvSpPr txBox="1"/>
          <p:nvPr/>
        </p:nvSpPr>
        <p:spPr>
          <a:xfrm rot="5400000">
            <a:off x="2152805" y="5330009"/>
            <a:ext cx="461665" cy="83611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dirty="0" err="1"/>
              <a:t>commit</a:t>
            </a:r>
            <a:endParaRPr lang="pt-BR" dirty="0"/>
          </a:p>
        </p:txBody>
      </p:sp>
      <p:sp>
        <p:nvSpPr>
          <p:cNvPr id="53" name="CaixaDeTexto 35">
            <a:extLst>
              <a:ext uri="{FF2B5EF4-FFF2-40B4-BE49-F238E27FC236}">
                <a16:creationId xmlns:a16="http://schemas.microsoft.com/office/drawing/2014/main" id="{18814FEB-223F-4E7E-83EF-A106601BBE31}"/>
              </a:ext>
            </a:extLst>
          </p:cNvPr>
          <p:cNvSpPr txBox="1"/>
          <p:nvPr/>
        </p:nvSpPr>
        <p:spPr>
          <a:xfrm rot="16200000">
            <a:off x="2151411" y="3545333"/>
            <a:ext cx="461665" cy="1093095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dirty="0" err="1"/>
              <a:t>check</a:t>
            </a:r>
            <a:r>
              <a:rPr lang="pt-BR" dirty="0"/>
              <a:t>-out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511B71-162A-4EA0-98F8-D2075DDB5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3861048"/>
            <a:ext cx="3312368" cy="216024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97AC2A-EF49-41EF-B9FA-0ECD42AAB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8144" y="4581128"/>
            <a:ext cx="1152000" cy="69882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pt-BR" dirty="0">
                <a:latin typeface="Calibri" pitchFamily="34" charset="0"/>
              </a:rPr>
              <a:t>Repositório</a:t>
            </a:r>
          </a:p>
        </p:txBody>
      </p:sp>
      <p:sp>
        <p:nvSpPr>
          <p:cNvPr id="56" name="TextBox 8213">
            <a:extLst>
              <a:ext uri="{FF2B5EF4-FFF2-40B4-BE49-F238E27FC236}">
                <a16:creationId xmlns:a16="http://schemas.microsoft.com/office/drawing/2014/main" id="{0CBD277C-EEC5-4160-AA35-9090FC007443}"/>
              </a:ext>
            </a:extLst>
          </p:cNvPr>
          <p:cNvSpPr txBox="1"/>
          <p:nvPr/>
        </p:nvSpPr>
        <p:spPr>
          <a:xfrm>
            <a:off x="7596336" y="4725144"/>
            <a:ext cx="37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5829695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EFEF-AF3C-284A-8B52-0F9B1FC1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Formas de adoção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6B8D48-8409-4535-89B9-B6F452FD5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Apesar de ser </a:t>
            </a:r>
            <a:r>
              <a:rPr lang="pt-BR" dirty="0" err="1"/>
              <a:t>peer-to-peer</a:t>
            </a:r>
            <a:r>
              <a:rPr lang="pt-BR" dirty="0"/>
              <a:t>, normalmente é definido um “workflow” para adoção de DVCS em função de características do projeto</a:t>
            </a:r>
          </a:p>
          <a:p>
            <a:pPr lvl="1">
              <a:defRPr/>
            </a:pPr>
            <a:r>
              <a:rPr lang="pt-BR" dirty="0"/>
              <a:t>Individual</a:t>
            </a:r>
          </a:p>
          <a:p>
            <a:pPr lvl="1">
              <a:defRPr/>
            </a:pPr>
            <a:r>
              <a:rPr lang="pt-BR" dirty="0"/>
              <a:t>Cliente-servidor</a:t>
            </a:r>
          </a:p>
          <a:p>
            <a:pPr lvl="1">
              <a:defRPr/>
            </a:pPr>
            <a:r>
              <a:rPr lang="pt-BR" dirty="0"/>
              <a:t>Gerente de integração</a:t>
            </a:r>
          </a:p>
          <a:p>
            <a:pPr lvl="1">
              <a:defRPr/>
            </a:pPr>
            <a:r>
              <a:rPr lang="pt-BR" dirty="0"/>
              <a:t>Ditador/tenentes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D4B0-8995-424C-85CC-1DD3631B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1101F-A800-704D-B0C0-A002045E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73541-6095-4B4F-AE89-83293C35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48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Sistema de Controle de Versão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controlar</a:t>
            </a:r>
            <a:r>
              <a:rPr lang="en-US" dirty="0"/>
              <a:t> </a:t>
            </a:r>
            <a:r>
              <a:rPr lang="en-US" dirty="0" err="1"/>
              <a:t>versões</a:t>
            </a:r>
            <a:r>
              <a:rPr lang="en-US" dirty="0"/>
              <a:t> de </a:t>
            </a:r>
            <a:r>
              <a:rPr lang="en-US" dirty="0" err="1"/>
              <a:t>artefatos</a:t>
            </a:r>
            <a:r>
              <a:rPr lang="en-US" dirty="0"/>
              <a:t> de software</a:t>
            </a:r>
          </a:p>
          <a:p>
            <a:pPr lvl="1"/>
            <a:r>
              <a:rPr lang="en-US" dirty="0" err="1"/>
              <a:t>Evolução</a:t>
            </a:r>
            <a:endParaRPr lang="en-US" dirty="0"/>
          </a:p>
          <a:p>
            <a:pPr lvl="1"/>
            <a:r>
              <a:rPr lang="en-US" dirty="0" err="1"/>
              <a:t>Colaboração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Git</a:t>
            </a:r>
          </a:p>
          <a:p>
            <a:endParaRPr lang="pt" dirty="0"/>
          </a:p>
          <a:p>
            <a:pPr marL="0" indent="0">
              <a:buNone/>
            </a:pPr>
            <a:endParaRPr lang="pt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802BD1-24E6-4DC9-ACD1-0E9FFF1878FC}"/>
              </a:ext>
            </a:extLst>
          </p:cNvPr>
          <p:cNvSpPr/>
          <p:nvPr/>
        </p:nvSpPr>
        <p:spPr>
          <a:xfrm>
            <a:off x="1688586" y="4362498"/>
            <a:ext cx="432048" cy="43204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BD5729-E9AA-4A9B-87A4-BBEEE9474677}"/>
              </a:ext>
            </a:extLst>
          </p:cNvPr>
          <p:cNvSpPr/>
          <p:nvPr/>
        </p:nvSpPr>
        <p:spPr>
          <a:xfrm>
            <a:off x="2755386" y="4362498"/>
            <a:ext cx="432048" cy="432048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A79BDE-7227-4DAC-8F4F-E81400D18CB9}"/>
              </a:ext>
            </a:extLst>
          </p:cNvPr>
          <p:cNvSpPr/>
          <p:nvPr/>
        </p:nvSpPr>
        <p:spPr>
          <a:xfrm>
            <a:off x="3820553" y="3984104"/>
            <a:ext cx="432048" cy="432048"/>
          </a:xfrm>
          <a:prstGeom prst="ellips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AE8E61-7214-4476-8D74-FBACDABC6DB4}"/>
              </a:ext>
            </a:extLst>
          </p:cNvPr>
          <p:cNvSpPr/>
          <p:nvPr/>
        </p:nvSpPr>
        <p:spPr>
          <a:xfrm>
            <a:off x="3820553" y="4725144"/>
            <a:ext cx="432048" cy="43204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8CA120-DEE2-4F28-8AFD-34B559391AC8}"/>
              </a:ext>
            </a:extLst>
          </p:cNvPr>
          <p:cNvSpPr/>
          <p:nvPr/>
        </p:nvSpPr>
        <p:spPr>
          <a:xfrm>
            <a:off x="4851825" y="4722538"/>
            <a:ext cx="432048" cy="43204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E50F17-41A8-4671-B98D-39EB1A860A19}"/>
              </a:ext>
            </a:extLst>
          </p:cNvPr>
          <p:cNvSpPr/>
          <p:nvPr/>
        </p:nvSpPr>
        <p:spPr>
          <a:xfrm>
            <a:off x="5883097" y="4360683"/>
            <a:ext cx="432048" cy="432048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9CF57E-5001-49FD-80D4-5B06D8877EE8}"/>
              </a:ext>
            </a:extLst>
          </p:cNvPr>
          <p:cNvSpPr/>
          <p:nvPr/>
        </p:nvSpPr>
        <p:spPr>
          <a:xfrm>
            <a:off x="6948264" y="4360683"/>
            <a:ext cx="432048" cy="43204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C32917-6B1D-4E2A-B616-1AC7C14C4E56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2120634" y="4578522"/>
            <a:ext cx="6347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67BFEE3-2DAD-474D-85A8-DAAF6CFC0642}"/>
              </a:ext>
            </a:extLst>
          </p:cNvPr>
          <p:cNvCxnSpPr>
            <a:stCxn id="10" idx="2"/>
            <a:endCxn id="9" idx="6"/>
          </p:cNvCxnSpPr>
          <p:nvPr/>
        </p:nvCxnSpPr>
        <p:spPr>
          <a:xfrm rot="10800000" flipV="1">
            <a:off x="3187435" y="4200128"/>
            <a:ext cx="633119" cy="3783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9CB422B-2839-4036-9408-FB888D8101C0}"/>
              </a:ext>
            </a:extLst>
          </p:cNvPr>
          <p:cNvCxnSpPr>
            <a:stCxn id="11" idx="2"/>
          </p:cNvCxnSpPr>
          <p:nvPr/>
        </p:nvCxnSpPr>
        <p:spPr>
          <a:xfrm rot="10800000">
            <a:off x="3187435" y="4576708"/>
            <a:ext cx="633119" cy="3644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BC0476-324A-4D19-B1D7-111F8CD08837}"/>
              </a:ext>
            </a:extLst>
          </p:cNvPr>
          <p:cNvCxnSpPr>
            <a:stCxn id="12" idx="2"/>
            <a:endCxn id="11" idx="6"/>
          </p:cNvCxnSpPr>
          <p:nvPr/>
        </p:nvCxnSpPr>
        <p:spPr>
          <a:xfrm flipH="1">
            <a:off x="4252601" y="4938562"/>
            <a:ext cx="599224" cy="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CE60F53-2FA9-4866-BB04-4D91D28A558D}"/>
              </a:ext>
            </a:extLst>
          </p:cNvPr>
          <p:cNvCxnSpPr>
            <a:stCxn id="14" idx="2"/>
            <a:endCxn id="12" idx="6"/>
          </p:cNvCxnSpPr>
          <p:nvPr/>
        </p:nvCxnSpPr>
        <p:spPr>
          <a:xfrm rot="10800000" flipV="1">
            <a:off x="5283873" y="4576706"/>
            <a:ext cx="599224" cy="3618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681F810-C259-47F5-9285-EB8BBE67233C}"/>
              </a:ext>
            </a:extLst>
          </p:cNvPr>
          <p:cNvCxnSpPr>
            <a:stCxn id="14" idx="2"/>
          </p:cNvCxnSpPr>
          <p:nvPr/>
        </p:nvCxnSpPr>
        <p:spPr>
          <a:xfrm rot="10800000">
            <a:off x="4252601" y="4200129"/>
            <a:ext cx="1630496" cy="376579"/>
          </a:xfrm>
          <a:prstGeom prst="bentConnector3">
            <a:avLst>
              <a:gd name="adj1" fmla="val 1858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0BA005-929F-422A-8BF0-658B8D7015A5}"/>
              </a:ext>
            </a:extLst>
          </p:cNvPr>
          <p:cNvCxnSpPr>
            <a:stCxn id="15" idx="2"/>
          </p:cNvCxnSpPr>
          <p:nvPr/>
        </p:nvCxnSpPr>
        <p:spPr>
          <a:xfrm flipH="1" flipV="1">
            <a:off x="6315145" y="4576706"/>
            <a:ext cx="6331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1307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EFEF-AF3C-284A-8B52-0F9B1FC1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Individual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D4B0-8995-424C-85CC-1DD3631B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1101F-A800-704D-B0C0-A002045E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73541-6095-4B4F-AE89-83293C35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70</a:t>
            </a:fld>
            <a:endParaRPr lang="pt-BR"/>
          </a:p>
        </p:txBody>
      </p:sp>
      <p:sp>
        <p:nvSpPr>
          <p:cNvPr id="15" name="Magnetic Disk 15">
            <a:extLst>
              <a:ext uri="{FF2B5EF4-FFF2-40B4-BE49-F238E27FC236}">
                <a16:creationId xmlns:a16="http://schemas.microsoft.com/office/drawing/2014/main" id="{A8981F50-20E4-4854-866C-EAEC3A370013}"/>
              </a:ext>
            </a:extLst>
          </p:cNvPr>
          <p:cNvSpPr/>
          <p:nvPr/>
        </p:nvSpPr>
        <p:spPr>
          <a:xfrm>
            <a:off x="4788024" y="3248980"/>
            <a:ext cx="554360" cy="396624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8A7CEA-4931-4A7A-8C80-95A6A03E569F}"/>
              </a:ext>
            </a:extLst>
          </p:cNvPr>
          <p:cNvSpPr/>
          <p:nvPr/>
        </p:nvSpPr>
        <p:spPr>
          <a:xfrm>
            <a:off x="3851920" y="3267272"/>
            <a:ext cx="432048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7CEAA2-D31B-45A7-A7D7-5578C5E8A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880" y="3032956"/>
            <a:ext cx="2160240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cxnSp>
        <p:nvCxnSpPr>
          <p:cNvPr id="18" name="Curved Connector 18">
            <a:extLst>
              <a:ext uri="{FF2B5EF4-FFF2-40B4-BE49-F238E27FC236}">
                <a16:creationId xmlns:a16="http://schemas.microsoft.com/office/drawing/2014/main" id="{37562582-4D51-43F6-8E90-98980048390B}"/>
              </a:ext>
            </a:extLst>
          </p:cNvPr>
          <p:cNvCxnSpPr>
            <a:stCxn id="15" idx="2"/>
            <a:endCxn id="16" idx="3"/>
          </p:cNvCxnSpPr>
          <p:nvPr/>
        </p:nvCxnSpPr>
        <p:spPr>
          <a:xfrm rot="10800000">
            <a:off x="4283968" y="3447292"/>
            <a:ext cx="504056" cy="12700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6742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EFEF-AF3C-284A-8B52-0F9B1FC1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Cliente-servidor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D4B0-8995-424C-85CC-1DD3631B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1101F-A800-704D-B0C0-A002045E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73541-6095-4B4F-AE89-83293C35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71</a:t>
            </a:fld>
            <a:endParaRPr lang="pt-BR"/>
          </a:p>
        </p:txBody>
      </p:sp>
      <p:sp>
        <p:nvSpPr>
          <p:cNvPr id="58" name="Magnetic Disk 54">
            <a:extLst>
              <a:ext uri="{FF2B5EF4-FFF2-40B4-BE49-F238E27FC236}">
                <a16:creationId xmlns:a16="http://schemas.microsoft.com/office/drawing/2014/main" id="{D768AC77-4868-40FC-8A62-B996DD5F3D14}"/>
              </a:ext>
            </a:extLst>
          </p:cNvPr>
          <p:cNvSpPr/>
          <p:nvPr/>
        </p:nvSpPr>
        <p:spPr>
          <a:xfrm>
            <a:off x="2447764" y="2132856"/>
            <a:ext cx="554360" cy="396624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F0D45A3-C2A1-46A6-9299-BE485594F418}"/>
              </a:ext>
            </a:extLst>
          </p:cNvPr>
          <p:cNvSpPr/>
          <p:nvPr/>
        </p:nvSpPr>
        <p:spPr>
          <a:xfrm>
            <a:off x="1511660" y="2151148"/>
            <a:ext cx="432048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AFF5AD-8C52-40F0-8FE5-942F0C3B3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620" y="1916832"/>
            <a:ext cx="2160240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cxnSp>
        <p:nvCxnSpPr>
          <p:cNvPr id="63" name="Curved Connector 57">
            <a:extLst>
              <a:ext uri="{FF2B5EF4-FFF2-40B4-BE49-F238E27FC236}">
                <a16:creationId xmlns:a16="http://schemas.microsoft.com/office/drawing/2014/main" id="{B595E390-B689-41BD-AE6F-467FEDF1A67E}"/>
              </a:ext>
            </a:extLst>
          </p:cNvPr>
          <p:cNvCxnSpPr>
            <a:stCxn id="58" idx="2"/>
            <a:endCxn id="60" idx="3"/>
          </p:cNvCxnSpPr>
          <p:nvPr/>
        </p:nvCxnSpPr>
        <p:spPr>
          <a:xfrm rot="10800000">
            <a:off x="1943708" y="2331168"/>
            <a:ext cx="504056" cy="12700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Magnetic Disk 58">
            <a:extLst>
              <a:ext uri="{FF2B5EF4-FFF2-40B4-BE49-F238E27FC236}">
                <a16:creationId xmlns:a16="http://schemas.microsoft.com/office/drawing/2014/main" id="{C557CC5B-A701-4952-B137-A6D3D260B298}"/>
              </a:ext>
            </a:extLst>
          </p:cNvPr>
          <p:cNvSpPr/>
          <p:nvPr/>
        </p:nvSpPr>
        <p:spPr>
          <a:xfrm>
            <a:off x="2447764" y="3068960"/>
            <a:ext cx="554360" cy="396624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7DBFE77-2916-4E88-8958-6CF450799A80}"/>
              </a:ext>
            </a:extLst>
          </p:cNvPr>
          <p:cNvSpPr/>
          <p:nvPr/>
        </p:nvSpPr>
        <p:spPr>
          <a:xfrm>
            <a:off x="1511660" y="3087252"/>
            <a:ext cx="432048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F2C35AD-B40B-4ED7-AB12-7D475E1AD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620" y="2852936"/>
            <a:ext cx="2160240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cxnSp>
        <p:nvCxnSpPr>
          <p:cNvPr id="68" name="Curved Connector 61">
            <a:extLst>
              <a:ext uri="{FF2B5EF4-FFF2-40B4-BE49-F238E27FC236}">
                <a16:creationId xmlns:a16="http://schemas.microsoft.com/office/drawing/2014/main" id="{876572E1-9DBD-477B-9731-5C2534DB778D}"/>
              </a:ext>
            </a:extLst>
          </p:cNvPr>
          <p:cNvCxnSpPr>
            <a:stCxn id="64" idx="2"/>
            <a:endCxn id="66" idx="3"/>
          </p:cNvCxnSpPr>
          <p:nvPr/>
        </p:nvCxnSpPr>
        <p:spPr>
          <a:xfrm rot="10800000">
            <a:off x="1943708" y="3267272"/>
            <a:ext cx="504056" cy="12700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Magnetic Disk 62">
            <a:extLst>
              <a:ext uri="{FF2B5EF4-FFF2-40B4-BE49-F238E27FC236}">
                <a16:creationId xmlns:a16="http://schemas.microsoft.com/office/drawing/2014/main" id="{F1A911FB-279B-43F7-A051-617A06281C3E}"/>
              </a:ext>
            </a:extLst>
          </p:cNvPr>
          <p:cNvSpPr/>
          <p:nvPr/>
        </p:nvSpPr>
        <p:spPr>
          <a:xfrm>
            <a:off x="2447764" y="4005064"/>
            <a:ext cx="554360" cy="396624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F734FB-E9FB-49EB-81F7-CDC2D00E5DD9}"/>
              </a:ext>
            </a:extLst>
          </p:cNvPr>
          <p:cNvSpPr/>
          <p:nvPr/>
        </p:nvSpPr>
        <p:spPr>
          <a:xfrm>
            <a:off x="1511660" y="4023356"/>
            <a:ext cx="432048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6D30740-8C1F-42F8-80F7-394EF6E9D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620" y="3789040"/>
            <a:ext cx="2160240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cxnSp>
        <p:nvCxnSpPr>
          <p:cNvPr id="72" name="Curved Connector 65">
            <a:extLst>
              <a:ext uri="{FF2B5EF4-FFF2-40B4-BE49-F238E27FC236}">
                <a16:creationId xmlns:a16="http://schemas.microsoft.com/office/drawing/2014/main" id="{DC75313E-67DF-4C06-A749-75480906CE31}"/>
              </a:ext>
            </a:extLst>
          </p:cNvPr>
          <p:cNvCxnSpPr>
            <a:stCxn id="69" idx="2"/>
            <a:endCxn id="70" idx="3"/>
          </p:cNvCxnSpPr>
          <p:nvPr/>
        </p:nvCxnSpPr>
        <p:spPr>
          <a:xfrm rot="10800000">
            <a:off x="1943708" y="4203376"/>
            <a:ext cx="504056" cy="12700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Magnetic Disk 66">
            <a:extLst>
              <a:ext uri="{FF2B5EF4-FFF2-40B4-BE49-F238E27FC236}">
                <a16:creationId xmlns:a16="http://schemas.microsoft.com/office/drawing/2014/main" id="{22BF0C4A-2629-45C4-85DB-CA90165EE4AE}"/>
              </a:ext>
            </a:extLst>
          </p:cNvPr>
          <p:cNvSpPr/>
          <p:nvPr/>
        </p:nvSpPr>
        <p:spPr>
          <a:xfrm>
            <a:off x="2447764" y="4941168"/>
            <a:ext cx="554360" cy="396624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9EBE7B5-02B8-47AE-BBD6-2931E895F3F5}"/>
              </a:ext>
            </a:extLst>
          </p:cNvPr>
          <p:cNvSpPr/>
          <p:nvPr/>
        </p:nvSpPr>
        <p:spPr>
          <a:xfrm>
            <a:off x="1511660" y="4959460"/>
            <a:ext cx="432048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3E191F-9133-42E2-A07D-5C9D0C71F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620" y="4725144"/>
            <a:ext cx="2160240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cxnSp>
        <p:nvCxnSpPr>
          <p:cNvPr id="76" name="Curved Connector 69">
            <a:extLst>
              <a:ext uri="{FF2B5EF4-FFF2-40B4-BE49-F238E27FC236}">
                <a16:creationId xmlns:a16="http://schemas.microsoft.com/office/drawing/2014/main" id="{46051124-639C-48CE-9B9F-15BBD9858BE1}"/>
              </a:ext>
            </a:extLst>
          </p:cNvPr>
          <p:cNvCxnSpPr>
            <a:stCxn id="73" idx="2"/>
            <a:endCxn id="74" idx="3"/>
          </p:cNvCxnSpPr>
          <p:nvPr/>
        </p:nvCxnSpPr>
        <p:spPr>
          <a:xfrm rot="10800000">
            <a:off x="1943708" y="5139480"/>
            <a:ext cx="504056" cy="12700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Magnetic Disk 70">
            <a:extLst>
              <a:ext uri="{FF2B5EF4-FFF2-40B4-BE49-F238E27FC236}">
                <a16:creationId xmlns:a16="http://schemas.microsoft.com/office/drawing/2014/main" id="{1A404C4E-4395-4467-A699-34638F698D89}"/>
              </a:ext>
            </a:extLst>
          </p:cNvPr>
          <p:cNvSpPr/>
          <p:nvPr/>
        </p:nvSpPr>
        <p:spPr>
          <a:xfrm>
            <a:off x="7128284" y="3501008"/>
            <a:ext cx="554360" cy="396624"/>
          </a:xfrm>
          <a:prstGeom prst="flowChartMagneticDisk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B0417B4-531B-4FAB-8E1B-EBC39E4CD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0252" y="3284984"/>
            <a:ext cx="1152128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cxnSp>
        <p:nvCxnSpPr>
          <p:cNvPr id="79" name="Curved Connector 72">
            <a:extLst>
              <a:ext uri="{FF2B5EF4-FFF2-40B4-BE49-F238E27FC236}">
                <a16:creationId xmlns:a16="http://schemas.microsoft.com/office/drawing/2014/main" id="{C2645835-F9E7-4F97-BB89-24E3E8967BFD}"/>
              </a:ext>
            </a:extLst>
          </p:cNvPr>
          <p:cNvCxnSpPr>
            <a:stCxn id="77" idx="2"/>
            <a:endCxn id="58" idx="4"/>
          </p:cNvCxnSpPr>
          <p:nvPr/>
        </p:nvCxnSpPr>
        <p:spPr>
          <a:xfrm rot="10800000">
            <a:off x="3002124" y="2331168"/>
            <a:ext cx="4126160" cy="1368152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3">
            <a:extLst>
              <a:ext uri="{FF2B5EF4-FFF2-40B4-BE49-F238E27FC236}">
                <a16:creationId xmlns:a16="http://schemas.microsoft.com/office/drawing/2014/main" id="{3577F13B-7304-4133-8AA6-B2DE412780A4}"/>
              </a:ext>
            </a:extLst>
          </p:cNvPr>
          <p:cNvCxnSpPr>
            <a:stCxn id="77" idx="2"/>
            <a:endCxn id="64" idx="4"/>
          </p:cNvCxnSpPr>
          <p:nvPr/>
        </p:nvCxnSpPr>
        <p:spPr>
          <a:xfrm rot="10800000">
            <a:off x="3002124" y="3267272"/>
            <a:ext cx="4126160" cy="432048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74">
            <a:extLst>
              <a:ext uri="{FF2B5EF4-FFF2-40B4-BE49-F238E27FC236}">
                <a16:creationId xmlns:a16="http://schemas.microsoft.com/office/drawing/2014/main" id="{63FEE61B-AFEA-4658-B2DE-4A4C3EB92A3C}"/>
              </a:ext>
            </a:extLst>
          </p:cNvPr>
          <p:cNvCxnSpPr>
            <a:stCxn id="77" idx="2"/>
            <a:endCxn id="69" idx="4"/>
          </p:cNvCxnSpPr>
          <p:nvPr/>
        </p:nvCxnSpPr>
        <p:spPr>
          <a:xfrm rot="10800000" flipV="1">
            <a:off x="3002124" y="3699320"/>
            <a:ext cx="4126160" cy="504056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75">
            <a:extLst>
              <a:ext uri="{FF2B5EF4-FFF2-40B4-BE49-F238E27FC236}">
                <a16:creationId xmlns:a16="http://schemas.microsoft.com/office/drawing/2014/main" id="{8DF095D6-1E32-4C72-8C42-B19DD4E4F3D4}"/>
              </a:ext>
            </a:extLst>
          </p:cNvPr>
          <p:cNvCxnSpPr>
            <a:stCxn id="77" idx="2"/>
            <a:endCxn id="73" idx="4"/>
          </p:cNvCxnSpPr>
          <p:nvPr/>
        </p:nvCxnSpPr>
        <p:spPr>
          <a:xfrm rot="10800000" flipV="1">
            <a:off x="3002124" y="3699320"/>
            <a:ext cx="4126160" cy="1440160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7680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EFEF-AF3C-284A-8B52-0F9B1FC1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Gerente de integração</a:t>
            </a:r>
            <a:br>
              <a:rPr lang="pt-BR" dirty="0"/>
            </a:br>
            <a:r>
              <a:rPr lang="pt-BR" dirty="0"/>
              <a:t>(</a:t>
            </a:r>
            <a:r>
              <a:rPr lang="pt-BR" dirty="0" err="1"/>
              <a:t>fork</a:t>
            </a:r>
            <a:r>
              <a:rPr lang="pt-BR" dirty="0"/>
              <a:t> + </a:t>
            </a:r>
            <a:r>
              <a:rPr lang="pt-BR" dirty="0" err="1"/>
              <a:t>pull</a:t>
            </a:r>
            <a:r>
              <a:rPr lang="pt-BR" dirty="0"/>
              <a:t> </a:t>
            </a:r>
            <a:r>
              <a:rPr lang="pt-BR" dirty="0" err="1"/>
              <a:t>request</a:t>
            </a:r>
            <a:r>
              <a:rPr lang="pt-BR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D4B0-8995-424C-85CC-1DD3631B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1101F-A800-704D-B0C0-A002045E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73541-6095-4B4F-AE89-83293C35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72</a:t>
            </a:fld>
            <a:endParaRPr lang="pt-BR"/>
          </a:p>
        </p:txBody>
      </p:sp>
      <p:sp>
        <p:nvSpPr>
          <p:cNvPr id="9" name="Magnetic Disk 29">
            <a:extLst>
              <a:ext uri="{FF2B5EF4-FFF2-40B4-BE49-F238E27FC236}">
                <a16:creationId xmlns:a16="http://schemas.microsoft.com/office/drawing/2014/main" id="{CAC0D77D-344C-4825-B230-E190E3CC2369}"/>
              </a:ext>
            </a:extLst>
          </p:cNvPr>
          <p:cNvSpPr/>
          <p:nvPr/>
        </p:nvSpPr>
        <p:spPr>
          <a:xfrm>
            <a:off x="2123728" y="3212976"/>
            <a:ext cx="554360" cy="396624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B804E4-D5F9-49A5-AD6A-2D848CA668CE}"/>
              </a:ext>
            </a:extLst>
          </p:cNvPr>
          <p:cNvSpPr/>
          <p:nvPr/>
        </p:nvSpPr>
        <p:spPr>
          <a:xfrm>
            <a:off x="1187624" y="3231268"/>
            <a:ext cx="432048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24DE25-64D8-4FEB-BF1D-C7EEE910F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2996952"/>
            <a:ext cx="2160240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cxnSp>
        <p:nvCxnSpPr>
          <p:cNvPr id="12" name="Curved Connector 32">
            <a:extLst>
              <a:ext uri="{FF2B5EF4-FFF2-40B4-BE49-F238E27FC236}">
                <a16:creationId xmlns:a16="http://schemas.microsoft.com/office/drawing/2014/main" id="{426E8F9F-8942-4523-8607-5E63944A1254}"/>
              </a:ext>
            </a:extLst>
          </p:cNvPr>
          <p:cNvCxnSpPr>
            <a:stCxn id="9" idx="2"/>
            <a:endCxn id="10" idx="3"/>
          </p:cNvCxnSpPr>
          <p:nvPr/>
        </p:nvCxnSpPr>
        <p:spPr>
          <a:xfrm rot="10800000">
            <a:off x="1619672" y="3411288"/>
            <a:ext cx="504056" cy="12700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Magnetic Disk 33">
            <a:extLst>
              <a:ext uri="{FF2B5EF4-FFF2-40B4-BE49-F238E27FC236}">
                <a16:creationId xmlns:a16="http://schemas.microsoft.com/office/drawing/2014/main" id="{2224BB40-71B1-43DC-8967-8E1A3FAD8F6A}"/>
              </a:ext>
            </a:extLst>
          </p:cNvPr>
          <p:cNvSpPr/>
          <p:nvPr/>
        </p:nvSpPr>
        <p:spPr>
          <a:xfrm>
            <a:off x="2123728" y="4149080"/>
            <a:ext cx="554360" cy="396624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855BFE-A8CD-44B2-8214-A0260D4941DA}"/>
              </a:ext>
            </a:extLst>
          </p:cNvPr>
          <p:cNvSpPr/>
          <p:nvPr/>
        </p:nvSpPr>
        <p:spPr>
          <a:xfrm>
            <a:off x="1187624" y="4167372"/>
            <a:ext cx="432048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6225AB-5AD8-49BD-B4DB-5350978DF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3933056"/>
            <a:ext cx="2160240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cxnSp>
        <p:nvCxnSpPr>
          <p:cNvPr id="16" name="Curved Connector 36">
            <a:extLst>
              <a:ext uri="{FF2B5EF4-FFF2-40B4-BE49-F238E27FC236}">
                <a16:creationId xmlns:a16="http://schemas.microsoft.com/office/drawing/2014/main" id="{A0DB0C55-B8A1-4725-B43C-B2428AF72FED}"/>
              </a:ext>
            </a:extLst>
          </p:cNvPr>
          <p:cNvCxnSpPr>
            <a:stCxn id="13" idx="2"/>
            <a:endCxn id="14" idx="3"/>
          </p:cNvCxnSpPr>
          <p:nvPr/>
        </p:nvCxnSpPr>
        <p:spPr>
          <a:xfrm rot="10800000">
            <a:off x="1619672" y="4347392"/>
            <a:ext cx="504056" cy="12700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Magnetic Disk 37">
            <a:extLst>
              <a:ext uri="{FF2B5EF4-FFF2-40B4-BE49-F238E27FC236}">
                <a16:creationId xmlns:a16="http://schemas.microsoft.com/office/drawing/2014/main" id="{57DE7AF2-AFA4-4E57-81AF-ECB90E9C4457}"/>
              </a:ext>
            </a:extLst>
          </p:cNvPr>
          <p:cNvSpPr/>
          <p:nvPr/>
        </p:nvSpPr>
        <p:spPr>
          <a:xfrm>
            <a:off x="2123728" y="5085184"/>
            <a:ext cx="554360" cy="396624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D0C9CC-52EA-4123-AC8D-DB28F27DAD15}"/>
              </a:ext>
            </a:extLst>
          </p:cNvPr>
          <p:cNvSpPr/>
          <p:nvPr/>
        </p:nvSpPr>
        <p:spPr>
          <a:xfrm>
            <a:off x="1187624" y="5103476"/>
            <a:ext cx="432048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6C0A94-06F5-409D-AA9E-3A0481989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4869160"/>
            <a:ext cx="2160240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cxnSp>
        <p:nvCxnSpPr>
          <p:cNvPr id="20" name="Curved Connector 40">
            <a:extLst>
              <a:ext uri="{FF2B5EF4-FFF2-40B4-BE49-F238E27FC236}">
                <a16:creationId xmlns:a16="http://schemas.microsoft.com/office/drawing/2014/main" id="{C27A47EA-F961-4515-BA5F-67310E64BBE7}"/>
              </a:ext>
            </a:extLst>
          </p:cNvPr>
          <p:cNvCxnSpPr>
            <a:stCxn id="17" idx="2"/>
            <a:endCxn id="18" idx="3"/>
          </p:cNvCxnSpPr>
          <p:nvPr/>
        </p:nvCxnSpPr>
        <p:spPr>
          <a:xfrm rot="10800000">
            <a:off x="1619672" y="5283496"/>
            <a:ext cx="504056" cy="12700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Magnetic Disk 41">
            <a:extLst>
              <a:ext uri="{FF2B5EF4-FFF2-40B4-BE49-F238E27FC236}">
                <a16:creationId xmlns:a16="http://schemas.microsoft.com/office/drawing/2014/main" id="{F755DBEC-72E1-4878-BB6B-967D87D50B6E}"/>
              </a:ext>
            </a:extLst>
          </p:cNvPr>
          <p:cNvSpPr/>
          <p:nvPr/>
        </p:nvSpPr>
        <p:spPr>
          <a:xfrm>
            <a:off x="4499992" y="3212976"/>
            <a:ext cx="554360" cy="396624"/>
          </a:xfrm>
          <a:prstGeom prst="flowChartMagneticDisk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FEDC1F-CBEF-4010-9FF4-1D056CC8F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960" y="2996952"/>
            <a:ext cx="1152128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cxnSp>
        <p:nvCxnSpPr>
          <p:cNvPr id="23" name="Curved Connector 46">
            <a:extLst>
              <a:ext uri="{FF2B5EF4-FFF2-40B4-BE49-F238E27FC236}">
                <a16:creationId xmlns:a16="http://schemas.microsoft.com/office/drawing/2014/main" id="{10DF91FF-41E4-4E00-B02C-538B8CA6C472}"/>
              </a:ext>
            </a:extLst>
          </p:cNvPr>
          <p:cNvCxnSpPr>
            <a:stCxn id="24" idx="2"/>
            <a:endCxn id="9" idx="4"/>
          </p:cNvCxnSpPr>
          <p:nvPr/>
        </p:nvCxnSpPr>
        <p:spPr>
          <a:xfrm rot="10800000" flipV="1">
            <a:off x="2678088" y="2475184"/>
            <a:ext cx="1821904" cy="936104"/>
          </a:xfrm>
          <a:prstGeom prst="curvedConnector3">
            <a:avLst>
              <a:gd name="adj1" fmla="val 50000"/>
            </a:avLst>
          </a:prstGeom>
          <a:ln>
            <a:solidFill>
              <a:srgbClr val="4F81BD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Magnetic Disk 42">
            <a:extLst>
              <a:ext uri="{FF2B5EF4-FFF2-40B4-BE49-F238E27FC236}">
                <a16:creationId xmlns:a16="http://schemas.microsoft.com/office/drawing/2014/main" id="{5F88B62C-65E8-48BA-B015-E96B656F9634}"/>
              </a:ext>
            </a:extLst>
          </p:cNvPr>
          <p:cNvSpPr/>
          <p:nvPr/>
        </p:nvSpPr>
        <p:spPr>
          <a:xfrm>
            <a:off x="4499992" y="2276872"/>
            <a:ext cx="554360" cy="396624"/>
          </a:xfrm>
          <a:prstGeom prst="flowChartMagneticDisk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FF44E0-209D-4F91-BF51-9FAB243E6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960" y="2060848"/>
            <a:ext cx="1152128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cxnSp>
        <p:nvCxnSpPr>
          <p:cNvPr id="26" name="Curved Connector 47">
            <a:extLst>
              <a:ext uri="{FF2B5EF4-FFF2-40B4-BE49-F238E27FC236}">
                <a16:creationId xmlns:a16="http://schemas.microsoft.com/office/drawing/2014/main" id="{E60BDA56-B2DE-4272-B00E-D8E1B9D31F36}"/>
              </a:ext>
            </a:extLst>
          </p:cNvPr>
          <p:cNvCxnSpPr>
            <a:stCxn id="24" idx="2"/>
            <a:endCxn id="13" idx="4"/>
          </p:cNvCxnSpPr>
          <p:nvPr/>
        </p:nvCxnSpPr>
        <p:spPr>
          <a:xfrm rot="10800000" flipV="1">
            <a:off x="2678088" y="2475184"/>
            <a:ext cx="1821904" cy="1872208"/>
          </a:xfrm>
          <a:prstGeom prst="curvedConnector3">
            <a:avLst>
              <a:gd name="adj1" fmla="val 50000"/>
            </a:avLst>
          </a:prstGeom>
          <a:ln>
            <a:solidFill>
              <a:srgbClr val="4F81BD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49">
            <a:extLst>
              <a:ext uri="{FF2B5EF4-FFF2-40B4-BE49-F238E27FC236}">
                <a16:creationId xmlns:a16="http://schemas.microsoft.com/office/drawing/2014/main" id="{D293C0FA-D58E-4A19-A918-9043E3B2E92B}"/>
              </a:ext>
            </a:extLst>
          </p:cNvPr>
          <p:cNvCxnSpPr>
            <a:stCxn id="24" idx="2"/>
            <a:endCxn id="17" idx="4"/>
          </p:cNvCxnSpPr>
          <p:nvPr/>
        </p:nvCxnSpPr>
        <p:spPr>
          <a:xfrm rot="10800000" flipV="1">
            <a:off x="2678088" y="2475184"/>
            <a:ext cx="1821904" cy="2808312"/>
          </a:xfrm>
          <a:prstGeom prst="curvedConnector3">
            <a:avLst>
              <a:gd name="adj1" fmla="val 50000"/>
            </a:avLst>
          </a:prstGeom>
          <a:ln>
            <a:solidFill>
              <a:srgbClr val="4F81BD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Magnetic Disk 50">
            <a:extLst>
              <a:ext uri="{FF2B5EF4-FFF2-40B4-BE49-F238E27FC236}">
                <a16:creationId xmlns:a16="http://schemas.microsoft.com/office/drawing/2014/main" id="{7C063848-62AA-462C-BCFB-BCE13049428A}"/>
              </a:ext>
            </a:extLst>
          </p:cNvPr>
          <p:cNvSpPr/>
          <p:nvPr/>
        </p:nvSpPr>
        <p:spPr>
          <a:xfrm>
            <a:off x="4499992" y="4149080"/>
            <a:ext cx="554360" cy="396624"/>
          </a:xfrm>
          <a:prstGeom prst="flowChartMagneticDisk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BAD399-9A8B-4B20-B7D9-4B7AADFA5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960" y="3933056"/>
            <a:ext cx="1152128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sp>
        <p:nvSpPr>
          <p:cNvPr id="30" name="Magnetic Disk 53">
            <a:extLst>
              <a:ext uri="{FF2B5EF4-FFF2-40B4-BE49-F238E27FC236}">
                <a16:creationId xmlns:a16="http://schemas.microsoft.com/office/drawing/2014/main" id="{365F3EB4-07B6-4573-B75A-3CDC87DE2035}"/>
              </a:ext>
            </a:extLst>
          </p:cNvPr>
          <p:cNvSpPr/>
          <p:nvPr/>
        </p:nvSpPr>
        <p:spPr>
          <a:xfrm>
            <a:off x="4499992" y="5085184"/>
            <a:ext cx="554360" cy="396624"/>
          </a:xfrm>
          <a:prstGeom prst="flowChartMagneticDisk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51AFA0-F401-43FC-BB88-8C928BE06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960" y="4869160"/>
            <a:ext cx="1152128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cxnSp>
        <p:nvCxnSpPr>
          <p:cNvPr id="32" name="Curved Connector 55">
            <a:extLst>
              <a:ext uri="{FF2B5EF4-FFF2-40B4-BE49-F238E27FC236}">
                <a16:creationId xmlns:a16="http://schemas.microsoft.com/office/drawing/2014/main" id="{F5D837EB-B0E0-4773-96E6-CEF44731989C}"/>
              </a:ext>
            </a:extLst>
          </p:cNvPr>
          <p:cNvCxnSpPr>
            <a:stCxn id="9" idx="3"/>
            <a:endCxn id="21" idx="3"/>
          </p:cNvCxnSpPr>
          <p:nvPr/>
        </p:nvCxnSpPr>
        <p:spPr>
          <a:xfrm rot="16200000" flipH="1">
            <a:off x="3589040" y="2421468"/>
            <a:ext cx="12700" cy="2376264"/>
          </a:xfrm>
          <a:prstGeom prst="curvedConnector3">
            <a:avLst>
              <a:gd name="adj1" fmla="val 1800000"/>
            </a:avLst>
          </a:prstGeom>
          <a:ln>
            <a:solidFill>
              <a:srgbClr val="4F81BD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56">
            <a:extLst>
              <a:ext uri="{FF2B5EF4-FFF2-40B4-BE49-F238E27FC236}">
                <a16:creationId xmlns:a16="http://schemas.microsoft.com/office/drawing/2014/main" id="{73F0CD82-873B-4E6A-836B-0CA891BF9B83}"/>
              </a:ext>
            </a:extLst>
          </p:cNvPr>
          <p:cNvCxnSpPr>
            <a:stCxn id="13" idx="3"/>
            <a:endCxn id="28" idx="3"/>
          </p:cNvCxnSpPr>
          <p:nvPr/>
        </p:nvCxnSpPr>
        <p:spPr>
          <a:xfrm rot="16200000" flipH="1">
            <a:off x="3589040" y="3357572"/>
            <a:ext cx="12700" cy="2376264"/>
          </a:xfrm>
          <a:prstGeom prst="curvedConnector3">
            <a:avLst>
              <a:gd name="adj1" fmla="val 1800000"/>
            </a:avLst>
          </a:prstGeom>
          <a:ln>
            <a:solidFill>
              <a:srgbClr val="4F81BD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57">
            <a:extLst>
              <a:ext uri="{FF2B5EF4-FFF2-40B4-BE49-F238E27FC236}">
                <a16:creationId xmlns:a16="http://schemas.microsoft.com/office/drawing/2014/main" id="{37F4BBB4-62E7-4DC8-B42E-9B03CECDFBF4}"/>
              </a:ext>
            </a:extLst>
          </p:cNvPr>
          <p:cNvCxnSpPr>
            <a:stCxn id="17" idx="3"/>
            <a:endCxn id="30" idx="3"/>
          </p:cNvCxnSpPr>
          <p:nvPr/>
        </p:nvCxnSpPr>
        <p:spPr>
          <a:xfrm rot="16200000" flipH="1">
            <a:off x="3589040" y="4293676"/>
            <a:ext cx="12700" cy="2376264"/>
          </a:xfrm>
          <a:prstGeom prst="curvedConnector3">
            <a:avLst>
              <a:gd name="adj1" fmla="val 1800000"/>
            </a:avLst>
          </a:prstGeom>
          <a:ln>
            <a:solidFill>
              <a:srgbClr val="4F81BD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Magnetic Disk 58">
            <a:extLst>
              <a:ext uri="{FF2B5EF4-FFF2-40B4-BE49-F238E27FC236}">
                <a16:creationId xmlns:a16="http://schemas.microsoft.com/office/drawing/2014/main" id="{D9F45F36-E5DC-40C5-9998-F2741C8A5A03}"/>
              </a:ext>
            </a:extLst>
          </p:cNvPr>
          <p:cNvSpPr/>
          <p:nvPr/>
        </p:nvSpPr>
        <p:spPr>
          <a:xfrm>
            <a:off x="6660232" y="2276872"/>
            <a:ext cx="554360" cy="396624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43C0B2A-7917-4067-94C8-3776D5E52603}"/>
              </a:ext>
            </a:extLst>
          </p:cNvPr>
          <p:cNvSpPr/>
          <p:nvPr/>
        </p:nvSpPr>
        <p:spPr>
          <a:xfrm>
            <a:off x="7668344" y="2295164"/>
            <a:ext cx="432048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4C9A002-9580-4346-82A1-D1C089B48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216" y="2060848"/>
            <a:ext cx="1800200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cxnSp>
        <p:nvCxnSpPr>
          <p:cNvPr id="38" name="Curved Connector 61">
            <a:extLst>
              <a:ext uri="{FF2B5EF4-FFF2-40B4-BE49-F238E27FC236}">
                <a16:creationId xmlns:a16="http://schemas.microsoft.com/office/drawing/2014/main" id="{A5018312-0925-4CBC-A747-0E317CF3AA93}"/>
              </a:ext>
            </a:extLst>
          </p:cNvPr>
          <p:cNvCxnSpPr>
            <a:stCxn id="35" idx="4"/>
            <a:endCxn id="36" idx="1"/>
          </p:cNvCxnSpPr>
          <p:nvPr/>
        </p:nvCxnSpPr>
        <p:spPr>
          <a:xfrm>
            <a:off x="7214592" y="2475184"/>
            <a:ext cx="453752" cy="12700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62">
            <a:extLst>
              <a:ext uri="{FF2B5EF4-FFF2-40B4-BE49-F238E27FC236}">
                <a16:creationId xmlns:a16="http://schemas.microsoft.com/office/drawing/2014/main" id="{B6955F27-D2F5-484A-A58E-48BE465FEF3D}"/>
              </a:ext>
            </a:extLst>
          </p:cNvPr>
          <p:cNvCxnSpPr>
            <a:stCxn id="21" idx="4"/>
            <a:endCxn id="35" idx="3"/>
          </p:cNvCxnSpPr>
          <p:nvPr/>
        </p:nvCxnSpPr>
        <p:spPr>
          <a:xfrm flipV="1">
            <a:off x="5054352" y="2673496"/>
            <a:ext cx="1883060" cy="737792"/>
          </a:xfrm>
          <a:prstGeom prst="curvedConnector2">
            <a:avLst/>
          </a:prstGeom>
          <a:ln>
            <a:solidFill>
              <a:srgbClr val="4F81BD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63">
            <a:extLst>
              <a:ext uri="{FF2B5EF4-FFF2-40B4-BE49-F238E27FC236}">
                <a16:creationId xmlns:a16="http://schemas.microsoft.com/office/drawing/2014/main" id="{F25C389F-7094-41DB-89C5-735598CA7835}"/>
              </a:ext>
            </a:extLst>
          </p:cNvPr>
          <p:cNvCxnSpPr>
            <a:stCxn id="28" idx="4"/>
            <a:endCxn id="35" idx="3"/>
          </p:cNvCxnSpPr>
          <p:nvPr/>
        </p:nvCxnSpPr>
        <p:spPr>
          <a:xfrm flipV="1">
            <a:off x="5054352" y="2673496"/>
            <a:ext cx="1883060" cy="1673896"/>
          </a:xfrm>
          <a:prstGeom prst="curvedConnector2">
            <a:avLst/>
          </a:prstGeom>
          <a:ln>
            <a:solidFill>
              <a:srgbClr val="4F81BD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64">
            <a:extLst>
              <a:ext uri="{FF2B5EF4-FFF2-40B4-BE49-F238E27FC236}">
                <a16:creationId xmlns:a16="http://schemas.microsoft.com/office/drawing/2014/main" id="{081072AD-D505-451A-860E-AFA79C8DAF79}"/>
              </a:ext>
            </a:extLst>
          </p:cNvPr>
          <p:cNvCxnSpPr>
            <a:stCxn id="30" idx="4"/>
            <a:endCxn id="35" idx="3"/>
          </p:cNvCxnSpPr>
          <p:nvPr/>
        </p:nvCxnSpPr>
        <p:spPr>
          <a:xfrm flipV="1">
            <a:off x="5054352" y="2673496"/>
            <a:ext cx="1883060" cy="2610000"/>
          </a:xfrm>
          <a:prstGeom prst="curvedConnector2">
            <a:avLst/>
          </a:prstGeom>
          <a:ln>
            <a:solidFill>
              <a:srgbClr val="4F81BD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67">
            <a:extLst>
              <a:ext uri="{FF2B5EF4-FFF2-40B4-BE49-F238E27FC236}">
                <a16:creationId xmlns:a16="http://schemas.microsoft.com/office/drawing/2014/main" id="{7196B309-853D-49AC-9E97-830D3B37DD05}"/>
              </a:ext>
            </a:extLst>
          </p:cNvPr>
          <p:cNvCxnSpPr>
            <a:stCxn id="35" idx="2"/>
            <a:endCxn id="24" idx="4"/>
          </p:cNvCxnSpPr>
          <p:nvPr/>
        </p:nvCxnSpPr>
        <p:spPr>
          <a:xfrm rot="10800000">
            <a:off x="5054352" y="2475184"/>
            <a:ext cx="1605880" cy="12700"/>
          </a:xfrm>
          <a:prstGeom prst="curvedConnector3">
            <a:avLst>
              <a:gd name="adj1" fmla="val 50000"/>
            </a:avLst>
          </a:prstGeom>
          <a:ln>
            <a:solidFill>
              <a:srgbClr val="4F81BD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6842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EFEF-AF3C-284A-8B52-0F9B1FC1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Ditador/tenentes</a:t>
            </a:r>
            <a:br>
              <a:rPr lang="pt-BR" dirty="0"/>
            </a:br>
            <a:r>
              <a:rPr lang="pt-BR" dirty="0"/>
              <a:t>(</a:t>
            </a:r>
            <a:r>
              <a:rPr lang="pt-BR" dirty="0" err="1"/>
              <a:t>pull</a:t>
            </a:r>
            <a:r>
              <a:rPr lang="pt-BR" dirty="0"/>
              <a:t> </a:t>
            </a:r>
            <a:r>
              <a:rPr lang="pt-BR" dirty="0" err="1"/>
              <a:t>request</a:t>
            </a:r>
            <a:r>
              <a:rPr lang="pt-BR" dirty="0"/>
              <a:t> em cascata)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D4B0-8995-424C-85CC-1DD3631B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1101F-A800-704D-B0C0-A002045E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73541-6095-4B4F-AE89-83293C35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73</a:t>
            </a:fld>
            <a:endParaRPr lang="pt-BR"/>
          </a:p>
        </p:txBody>
      </p:sp>
      <p:sp>
        <p:nvSpPr>
          <p:cNvPr id="57" name="Magnetic Disk 42">
            <a:extLst>
              <a:ext uri="{FF2B5EF4-FFF2-40B4-BE49-F238E27FC236}">
                <a16:creationId xmlns:a16="http://schemas.microsoft.com/office/drawing/2014/main" id="{9635CD6A-0527-4752-BF68-F483E6D1B348}"/>
              </a:ext>
            </a:extLst>
          </p:cNvPr>
          <p:cNvSpPr/>
          <p:nvPr/>
        </p:nvSpPr>
        <p:spPr>
          <a:xfrm>
            <a:off x="4456596" y="2125464"/>
            <a:ext cx="554360" cy="396624"/>
          </a:xfrm>
          <a:prstGeom prst="flowChartMagneticDisk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F9C941-5C64-44CB-A758-CC8ECD172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8564" y="1909440"/>
            <a:ext cx="1152128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sp>
        <p:nvSpPr>
          <p:cNvPr id="59" name="Magnetic Disk 58">
            <a:extLst>
              <a:ext uri="{FF2B5EF4-FFF2-40B4-BE49-F238E27FC236}">
                <a16:creationId xmlns:a16="http://schemas.microsoft.com/office/drawing/2014/main" id="{28238F34-4C43-4259-BC77-43BB57327955}"/>
              </a:ext>
            </a:extLst>
          </p:cNvPr>
          <p:cNvSpPr/>
          <p:nvPr/>
        </p:nvSpPr>
        <p:spPr>
          <a:xfrm>
            <a:off x="6616836" y="2125464"/>
            <a:ext cx="554360" cy="396624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A7FA8E7-1727-4AD9-B368-9FB835984EF8}"/>
              </a:ext>
            </a:extLst>
          </p:cNvPr>
          <p:cNvSpPr/>
          <p:nvPr/>
        </p:nvSpPr>
        <p:spPr>
          <a:xfrm>
            <a:off x="7624948" y="2143756"/>
            <a:ext cx="432048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5F3A5E-E590-4C52-A07B-CE9F67308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820" y="1909440"/>
            <a:ext cx="1800200" cy="792088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endParaRPr lang="pt-BR" dirty="0">
              <a:latin typeface="Calibri" pitchFamily="34" charset="0"/>
            </a:endParaRPr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7EBD94D0-2922-4444-A059-5A92538BAE5F}"/>
              </a:ext>
            </a:extLst>
          </p:cNvPr>
          <p:cNvCxnSpPr>
            <a:stCxn id="59" idx="4"/>
            <a:endCxn id="60" idx="1"/>
          </p:cNvCxnSpPr>
          <p:nvPr/>
        </p:nvCxnSpPr>
        <p:spPr>
          <a:xfrm>
            <a:off x="7171196" y="2323776"/>
            <a:ext cx="453752" cy="12700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D986B788-6241-4400-9C4A-81C7BC2C575C}"/>
              </a:ext>
            </a:extLst>
          </p:cNvPr>
          <p:cNvCxnSpPr>
            <a:stCxn id="66" idx="0"/>
            <a:endCxn id="59" idx="3"/>
          </p:cNvCxnSpPr>
          <p:nvPr/>
        </p:nvCxnSpPr>
        <p:spPr>
          <a:xfrm rot="5400000" flipH="1" flipV="1">
            <a:off x="4905206" y="2224886"/>
            <a:ext cx="1691608" cy="2286012"/>
          </a:xfrm>
          <a:prstGeom prst="curvedConnector3">
            <a:avLst>
              <a:gd name="adj1" fmla="val 50000"/>
            </a:avLst>
          </a:prstGeom>
          <a:ln>
            <a:solidFill>
              <a:srgbClr val="4F81BD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7">
            <a:extLst>
              <a:ext uri="{FF2B5EF4-FFF2-40B4-BE49-F238E27FC236}">
                <a16:creationId xmlns:a16="http://schemas.microsoft.com/office/drawing/2014/main" id="{F2D476B8-45DB-49A0-B408-9E21CC8D77D8}"/>
              </a:ext>
            </a:extLst>
          </p:cNvPr>
          <p:cNvCxnSpPr>
            <a:stCxn id="59" idx="2"/>
            <a:endCxn id="57" idx="4"/>
          </p:cNvCxnSpPr>
          <p:nvPr/>
        </p:nvCxnSpPr>
        <p:spPr>
          <a:xfrm rot="10800000">
            <a:off x="5010956" y="2323776"/>
            <a:ext cx="1605880" cy="12700"/>
          </a:xfrm>
          <a:prstGeom prst="curvedConnector3">
            <a:avLst>
              <a:gd name="adj1" fmla="val 50000"/>
            </a:avLst>
          </a:prstGeom>
          <a:ln>
            <a:solidFill>
              <a:srgbClr val="4F81BD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DC76231F-F070-42DF-B7CA-53E2D74BC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748" y="4429720"/>
            <a:ext cx="3183136" cy="159156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7FAF439-4EF9-48C9-810A-39177C4494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6436" y="4213696"/>
            <a:ext cx="3183136" cy="159156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EE4804B-E888-4382-BA52-1D1136ACE25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116" y="3997672"/>
            <a:ext cx="3183136" cy="1591568"/>
          </a:xfrm>
          <a:prstGeom prst="rect">
            <a:avLst/>
          </a:prstGeom>
        </p:spPr>
      </p:pic>
      <p:cxnSp>
        <p:nvCxnSpPr>
          <p:cNvPr id="68" name="Curved Connector 99">
            <a:extLst>
              <a:ext uri="{FF2B5EF4-FFF2-40B4-BE49-F238E27FC236}">
                <a16:creationId xmlns:a16="http://schemas.microsoft.com/office/drawing/2014/main" id="{01E6934B-8145-4590-BE8C-8DDECC1D4E01}"/>
              </a:ext>
            </a:extLst>
          </p:cNvPr>
          <p:cNvCxnSpPr>
            <a:stCxn id="65" idx="0"/>
            <a:endCxn id="59" idx="3"/>
          </p:cNvCxnSpPr>
          <p:nvPr/>
        </p:nvCxnSpPr>
        <p:spPr>
          <a:xfrm rot="16200000" flipV="1">
            <a:off x="6201350" y="3214754"/>
            <a:ext cx="1907632" cy="522300"/>
          </a:xfrm>
          <a:prstGeom prst="curvedConnector3">
            <a:avLst>
              <a:gd name="adj1" fmla="val 50000"/>
            </a:avLst>
          </a:prstGeom>
          <a:ln>
            <a:solidFill>
              <a:srgbClr val="4F81BD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100">
            <a:extLst>
              <a:ext uri="{FF2B5EF4-FFF2-40B4-BE49-F238E27FC236}">
                <a16:creationId xmlns:a16="http://schemas.microsoft.com/office/drawing/2014/main" id="{33B49EEA-CE76-4CAD-824A-4763AF32C984}"/>
              </a:ext>
            </a:extLst>
          </p:cNvPr>
          <p:cNvCxnSpPr>
            <a:stCxn id="67" idx="0"/>
            <a:endCxn id="59" idx="3"/>
          </p:cNvCxnSpPr>
          <p:nvPr/>
        </p:nvCxnSpPr>
        <p:spPr>
          <a:xfrm rot="5400000" flipH="1" flipV="1">
            <a:off x="3573058" y="676714"/>
            <a:ext cx="1475584" cy="5166332"/>
          </a:xfrm>
          <a:prstGeom prst="curvedConnector3">
            <a:avLst>
              <a:gd name="adj1" fmla="val 50000"/>
            </a:avLst>
          </a:prstGeom>
          <a:ln>
            <a:solidFill>
              <a:srgbClr val="4F81BD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103">
            <a:extLst>
              <a:ext uri="{FF2B5EF4-FFF2-40B4-BE49-F238E27FC236}">
                <a16:creationId xmlns:a16="http://schemas.microsoft.com/office/drawing/2014/main" id="{2A8F6C2B-6080-4037-9719-BE1571451D80}"/>
              </a:ext>
            </a:extLst>
          </p:cNvPr>
          <p:cNvCxnSpPr>
            <a:stCxn id="57" idx="2"/>
          </p:cNvCxnSpPr>
          <p:nvPr/>
        </p:nvCxnSpPr>
        <p:spPr>
          <a:xfrm rot="10800000" flipV="1">
            <a:off x="2656396" y="2323776"/>
            <a:ext cx="1800200" cy="521768"/>
          </a:xfrm>
          <a:prstGeom prst="curvedConnector3">
            <a:avLst>
              <a:gd name="adj1" fmla="val 50000"/>
            </a:avLst>
          </a:prstGeom>
          <a:ln>
            <a:solidFill>
              <a:srgbClr val="4F81BD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1118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CF6D0-EE24-4945-AB1C-42A55449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referências bibliográficas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3D100-82A9-4A3F-A745-06A3CAAA8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4608512"/>
          </a:xfrm>
        </p:spPr>
        <p:txBody>
          <a:bodyPr/>
          <a:lstStyle/>
          <a:p>
            <a:pPr>
              <a:defRPr/>
            </a:pPr>
            <a:r>
              <a:rPr lang="pt-BR" dirty="0" err="1"/>
              <a:t>Conradi</a:t>
            </a:r>
            <a:r>
              <a:rPr lang="pt-BR" dirty="0"/>
              <a:t>, R.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Westfechtel</a:t>
            </a:r>
            <a:r>
              <a:rPr lang="pt-BR" dirty="0"/>
              <a:t>, B. </a:t>
            </a:r>
            <a:r>
              <a:rPr lang="pt-BR" dirty="0" err="1"/>
              <a:t>Version</a:t>
            </a:r>
            <a:r>
              <a:rPr lang="pt-BR" dirty="0"/>
              <a:t> </a:t>
            </a:r>
            <a:r>
              <a:rPr lang="pt-BR" dirty="0" err="1"/>
              <a:t>Models</a:t>
            </a:r>
            <a:r>
              <a:rPr lang="pt-BR" dirty="0"/>
              <a:t> for Software </a:t>
            </a:r>
            <a:r>
              <a:rPr lang="pt-BR" dirty="0" err="1"/>
              <a:t>Configuration</a:t>
            </a:r>
            <a:r>
              <a:rPr lang="pt-BR" dirty="0"/>
              <a:t> Management. ACM </a:t>
            </a:r>
            <a:r>
              <a:rPr lang="pt-BR" dirty="0" err="1"/>
              <a:t>Computing</a:t>
            </a:r>
            <a:r>
              <a:rPr lang="pt-BR" dirty="0"/>
              <a:t> </a:t>
            </a:r>
            <a:r>
              <a:rPr lang="pt-BR" dirty="0" err="1"/>
              <a:t>Surveys</a:t>
            </a:r>
            <a:r>
              <a:rPr lang="pt-BR" dirty="0"/>
              <a:t>, v.30, n.2, p. 232-282, 1998.</a:t>
            </a:r>
          </a:p>
          <a:p>
            <a:r>
              <a:rPr lang="pt-BR" dirty="0" err="1"/>
              <a:t>Chacon</a:t>
            </a:r>
            <a:r>
              <a:rPr lang="pt-BR" dirty="0"/>
              <a:t>, S. Pro </a:t>
            </a:r>
            <a:r>
              <a:rPr lang="pt-BR" dirty="0" err="1"/>
              <a:t>Git</a:t>
            </a:r>
            <a:r>
              <a:rPr lang="pt-BR" dirty="0"/>
              <a:t>. </a:t>
            </a:r>
            <a:r>
              <a:rPr lang="pt-BR" dirty="0" err="1"/>
              <a:t>Apress</a:t>
            </a:r>
            <a:r>
              <a:rPr lang="pt-BR" dirty="0"/>
              <a:t>, 1ª edição, 2009.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986F4-FC3A-4AF9-A50C-3CC21932C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F9C37-0EC2-4A32-AACA-AC34244DA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E8CE2-0C8D-4F4D-94E4-F74CE93B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9042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Jo</a:t>
            </a:r>
            <a:r>
              <a:rPr lang="pt-BR" dirty="0" err="1"/>
              <a:t>ão</a:t>
            </a:r>
            <a:r>
              <a:rPr lang="pt-BR" dirty="0"/>
              <a:t> Felipe Pimentel</a:t>
            </a:r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jpimentel@ic.uff.br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Uma </a:t>
            </a:r>
            <a:r>
              <a:rPr lang="pt-BR" dirty="0"/>
              <a:t>Suave Introdução ao </a:t>
            </a:r>
            <a:r>
              <a:rPr lang="pt-BR" dirty="0" err="1"/>
              <a:t>Git</a:t>
            </a:r>
            <a:endParaRPr lang="pt-BR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6D69A-B9DA-4EFF-93DA-BF305F5C004F}"/>
              </a:ext>
            </a:extLst>
          </p:cNvPr>
          <p:cNvSpPr/>
          <p:nvPr/>
        </p:nvSpPr>
        <p:spPr>
          <a:xfrm>
            <a:off x="0" y="511780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Parte dos slides foram </a:t>
            </a:r>
          </a:p>
          <a:p>
            <a:r>
              <a:rPr lang="pt-BR" dirty="0">
                <a:solidFill>
                  <a:schemeClr val="bg1"/>
                </a:solidFill>
              </a:rPr>
              <a:t>cedidos pelo Leonardo Murta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96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EFEF-AF3C-284A-8B52-0F9B1FC1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GitHub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7D4B0-8995-424C-85CC-1DD3631B9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1101F-A800-704D-B0C0-A002045E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73541-6095-4B4F-AE89-83293C35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</a:t>
            </a:fld>
            <a:endParaRPr lang="pt-B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526D56-0E47-0B49-A4A7-B49EEA866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1741317"/>
            <a:ext cx="7812360" cy="413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75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FFB30-BD30-49C7-BF21-07CEF15A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– </a:t>
            </a:r>
            <a:r>
              <a:rPr lang="en-US" dirty="0" err="1"/>
              <a:t>Instala</a:t>
            </a:r>
            <a:r>
              <a:rPr lang="pt-BR" dirty="0" err="1"/>
              <a:t>ção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CEDB3-C8FF-4F6C-81DD-3401B0674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Linux (</a:t>
            </a:r>
            <a:r>
              <a:rPr lang="pt-BR" dirty="0" err="1"/>
              <a:t>debian</a:t>
            </a:r>
            <a:r>
              <a:rPr lang="pt-BR" dirty="0"/>
              <a:t>/</a:t>
            </a:r>
            <a:r>
              <a:rPr lang="pt-BR" dirty="0" err="1"/>
              <a:t>ubuntu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$ </a:t>
            </a:r>
            <a:r>
              <a:rPr lang="pt-BR" dirty="0" err="1"/>
              <a:t>sudo</a:t>
            </a:r>
            <a:r>
              <a:rPr lang="pt-BR" dirty="0"/>
              <a:t> </a:t>
            </a:r>
            <a:r>
              <a:rPr lang="pt-BR" dirty="0" err="1"/>
              <a:t>apt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git</a:t>
            </a:r>
            <a:endParaRPr lang="pt-BR" dirty="0"/>
          </a:p>
          <a:p>
            <a:r>
              <a:rPr lang="pt-BR" dirty="0"/>
              <a:t>Windows</a:t>
            </a:r>
          </a:p>
          <a:p>
            <a:pPr lvl="1"/>
            <a:r>
              <a:rPr lang="en-US" dirty="0">
                <a:hlinkClick r:id="rId2"/>
              </a:rPr>
              <a:t>https://gitforwindows.org/</a:t>
            </a:r>
            <a:endParaRPr lang="en-US" dirty="0"/>
          </a:p>
          <a:p>
            <a:r>
              <a:rPr lang="en-US" dirty="0"/>
              <a:t>Mac</a:t>
            </a:r>
          </a:p>
          <a:p>
            <a:pPr lvl="1"/>
            <a:r>
              <a:rPr lang="en-US" dirty="0"/>
              <a:t>$ brew install git</a:t>
            </a:r>
          </a:p>
          <a:p>
            <a:pPr lvl="1"/>
            <a:r>
              <a:rPr lang="en-US" dirty="0">
                <a:hlinkClick r:id="rId3"/>
              </a:rPr>
              <a:t>https://sourceforge.net/projects/git-osx-installer/</a:t>
            </a:r>
            <a:endParaRPr lang="en-US" dirty="0"/>
          </a:p>
          <a:p>
            <a:pPr lvl="1"/>
            <a:r>
              <a:rPr lang="en-US" dirty="0"/>
              <a:t>XCode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EEDCD-2408-4E17-A40E-7DC6D058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João Felipe Pimentel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38BC6-DB05-4787-A239-4143F19AE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Uma Suave Introdução ao Git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A5A5E-CA94-40BA-9054-BA4945FB7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9013469"/>
      </p:ext>
    </p:extLst>
  </p:cSld>
  <p:clrMapOvr>
    <a:masterClrMapping/>
  </p:clrMapOvr>
</p:sld>
</file>

<file path=ppt/theme/theme1.xml><?xml version="1.0" encoding="utf-8"?>
<a:theme xmlns:a="http://schemas.openxmlformats.org/drawingml/2006/main" name="GEMSDEW_Templat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A6C58A5E-360E-445A-99EB-03F9358CE985}" vid="{0D91D322-12C9-4CE7-962A-2A035A84DBA2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GEMSDEW_Template</Template>
  <TotalTime>3126</TotalTime>
  <Words>2152</Words>
  <Application>Microsoft Office PowerPoint</Application>
  <PresentationFormat>On-screen Show (4:3)</PresentationFormat>
  <Paragraphs>583</Paragraphs>
  <Slides>75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Consolas</vt:lpstr>
      <vt:lpstr>Wingdings</vt:lpstr>
      <vt:lpstr>GEMSDEW_Template</vt:lpstr>
      <vt:lpstr>Uma Suave Introdução ao Git</vt:lpstr>
      <vt:lpstr>Software</vt:lpstr>
      <vt:lpstr>Evolução</vt:lpstr>
      <vt:lpstr>Evolução</vt:lpstr>
      <vt:lpstr>Colaboração</vt:lpstr>
      <vt:lpstr>Colaboração</vt:lpstr>
      <vt:lpstr>Sistema de Controle de Versão</vt:lpstr>
      <vt:lpstr>Git vs GitHub</vt:lpstr>
      <vt:lpstr>Git – Instalação</vt:lpstr>
      <vt:lpstr>Conceitos básicos: help!</vt:lpstr>
      <vt:lpstr>$ git help help</vt:lpstr>
      <vt:lpstr>Git – Configuração</vt:lpstr>
      <vt:lpstr>Git – Configuração</vt:lpstr>
      <vt:lpstr>Hierarquia de Configurações</vt:lpstr>
      <vt:lpstr>Repositório do Git</vt:lpstr>
      <vt:lpstr>O que são artefatos?</vt:lpstr>
      <vt:lpstr>$ git init &lt;nome&gt;</vt:lpstr>
      <vt:lpstr>$ vi suaveintro/programa.py</vt:lpstr>
      <vt:lpstr>$ git status</vt:lpstr>
      <vt:lpstr>Mas afinal, o que são versões?</vt:lpstr>
      <vt:lpstr>Revisões</vt:lpstr>
      <vt:lpstr>Variantes</vt:lpstr>
      <vt:lpstr>Cooperação (versões rascunho)</vt:lpstr>
      <vt:lpstr>Versões de rascunho podem ser combinadas (operação de merge)</vt:lpstr>
      <vt:lpstr>Conflitos podem ocorrer durante o merge</vt:lpstr>
      <vt:lpstr>2-way merge</vt:lpstr>
      <vt:lpstr>3-way merge</vt:lpstr>
      <vt:lpstr>Outras duas operações importantes…</vt:lpstr>
      <vt:lpstr>Voltando pro Repositório</vt:lpstr>
      <vt:lpstr>Conceitos básicos: staging area</vt:lpstr>
      <vt:lpstr>Conceitos básicos: staging area</vt:lpstr>
      <vt:lpstr>$ git add &lt;path&gt;</vt:lpstr>
      <vt:lpstr>$ git status</vt:lpstr>
      <vt:lpstr>$ git commit –m "mensagem"</vt:lpstr>
      <vt:lpstr>Conceitos básicos: commit id</vt:lpstr>
      <vt:lpstr>Como é versionado?</vt:lpstr>
      <vt:lpstr>$ git log</vt:lpstr>
      <vt:lpstr>$ git show</vt:lpstr>
      <vt:lpstr>$ vi suaveintro/programa.py</vt:lpstr>
      <vt:lpstr>$ git diff</vt:lpstr>
      <vt:lpstr>Continuando</vt:lpstr>
      <vt:lpstr>Interface gráfica</vt:lpstr>
      <vt:lpstr>Interface gráfica</vt:lpstr>
      <vt:lpstr>Conceitos básicos: apelidos</vt:lpstr>
      <vt:lpstr>Marcando versões especiais</vt:lpstr>
      <vt:lpstr>Repositório local com ramos</vt:lpstr>
      <vt:lpstr>$ git merge &lt;ramo&gt;</vt:lpstr>
      <vt:lpstr>$ vi suaveintro/programa.py</vt:lpstr>
      <vt:lpstr>Histórico</vt:lpstr>
      <vt:lpstr>Pra que usar ramos?</vt:lpstr>
      <vt:lpstr>Pra que usar ramos?</vt:lpstr>
      <vt:lpstr>Pra que usar ramos?</vt:lpstr>
      <vt:lpstr>Pra que usar ramos?</vt:lpstr>
      <vt:lpstr>Pra que usar ramos?</vt:lpstr>
      <vt:lpstr>Pra que usar ramos?</vt:lpstr>
      <vt:lpstr>Pra que usar ramos?</vt:lpstr>
      <vt:lpstr>Git vs GitHub</vt:lpstr>
      <vt:lpstr>GitHub</vt:lpstr>
      <vt:lpstr>GitHub</vt:lpstr>
      <vt:lpstr>Repositórios remotos</vt:lpstr>
      <vt:lpstr>Sincronizando repositórios</vt:lpstr>
      <vt:lpstr>$ git clone &lt;url&gt;</vt:lpstr>
      <vt:lpstr>Histórico dos sistemas de controle de versões (VCS)</vt:lpstr>
      <vt:lpstr>Histórico dos sistemas de controle de versões (VCS)</vt:lpstr>
      <vt:lpstr>Histórico dos sistemas de controle de versões (VCS)</vt:lpstr>
      <vt:lpstr>Histórico dos sistemas de controle de versões (VCS)</vt:lpstr>
      <vt:lpstr>Histórico dos sistemas de controle de versões (VCS)</vt:lpstr>
      <vt:lpstr>Histórico dos sistemas de controle de versões (VCS)</vt:lpstr>
      <vt:lpstr>Formas de adoção</vt:lpstr>
      <vt:lpstr>Individual</vt:lpstr>
      <vt:lpstr>Cliente-servidor</vt:lpstr>
      <vt:lpstr>Gerente de integração (fork + pull request)</vt:lpstr>
      <vt:lpstr>Ditador/tenentes (pull request em cascata)</vt:lpstr>
      <vt:lpstr>Principais referências bibliográficas</vt:lpstr>
      <vt:lpstr>Uma Suave Introdução ao 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Leonardo Murta</dc:creator>
  <cp:lastModifiedBy>João Felipe Nicolaci Pimentel</cp:lastModifiedBy>
  <cp:revision>83</cp:revision>
  <dcterms:created xsi:type="dcterms:W3CDTF">2019-03-19T23:07:07Z</dcterms:created>
  <dcterms:modified xsi:type="dcterms:W3CDTF">2020-06-08T05:08:54Z</dcterms:modified>
</cp:coreProperties>
</file>